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8" r:id="rId5"/>
  </p:sldMasterIdLst>
  <p:notesMasterIdLst>
    <p:notesMasterId r:id="rId30"/>
  </p:notesMasterIdLst>
  <p:sldIdLst>
    <p:sldId id="2347" r:id="rId6"/>
    <p:sldId id="2351" r:id="rId7"/>
    <p:sldId id="2354" r:id="rId8"/>
    <p:sldId id="2355" r:id="rId9"/>
    <p:sldId id="2261" r:id="rId10"/>
    <p:sldId id="2312" r:id="rId11"/>
    <p:sldId id="2325" r:id="rId12"/>
    <p:sldId id="2321" r:id="rId13"/>
    <p:sldId id="2366" r:id="rId14"/>
    <p:sldId id="2349" r:id="rId15"/>
    <p:sldId id="2323" r:id="rId16"/>
    <p:sldId id="2305" r:id="rId17"/>
    <p:sldId id="2364" r:id="rId18"/>
    <p:sldId id="2308" r:id="rId19"/>
    <p:sldId id="2318" r:id="rId20"/>
    <p:sldId id="2298" r:id="rId21"/>
    <p:sldId id="2320" r:id="rId22"/>
    <p:sldId id="2237" r:id="rId23"/>
    <p:sldId id="2309" r:id="rId24"/>
    <p:sldId id="2247" r:id="rId25"/>
    <p:sldId id="2356" r:id="rId26"/>
    <p:sldId id="2365" r:id="rId27"/>
    <p:sldId id="2199" r:id="rId28"/>
    <p:sldId id="2353" r:id="rId2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36" userDrawn="1">
          <p15:clr>
            <a:srgbClr val="A4A3A4"/>
          </p15:clr>
        </p15:guide>
        <p15:guide id="7" pos="3840" userDrawn="1">
          <p15:clr>
            <a:srgbClr val="A4A3A4"/>
          </p15:clr>
        </p15:guide>
        <p15:guide id="8" pos="166" userDrawn="1">
          <p15:clr>
            <a:srgbClr val="A4A3A4"/>
          </p15:clr>
        </p15:guide>
        <p15:guide id="9" orient="horz" pos="1071" userDrawn="1">
          <p15:clr>
            <a:srgbClr val="A4A3A4"/>
          </p15:clr>
        </p15:guide>
        <p15:guide id="11" pos="3568" userDrawn="1">
          <p15:clr>
            <a:srgbClr val="A4A3A4"/>
          </p15:clr>
        </p15:guide>
        <p15:guide id="1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C0236"/>
    <a:srgbClr val="7CC4E7"/>
    <a:srgbClr val="B2D7EC"/>
    <a:srgbClr val="C8E0EE"/>
    <a:srgbClr val="A0A0A0"/>
    <a:srgbClr val="AC01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showGuides="1">
      <p:cViewPr varScale="1">
        <p:scale>
          <a:sx n="82" d="100"/>
          <a:sy n="82" d="100"/>
        </p:scale>
        <p:origin x="504" y="72"/>
      </p:cViewPr>
      <p:guideLst>
        <p:guide orient="horz" pos="436"/>
        <p:guide pos="3840"/>
        <p:guide pos="166"/>
        <p:guide orient="horz" pos="1071"/>
        <p:guide pos="3568"/>
        <p:guide orient="horz" pos="216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46220480457823"/>
          <c:y val="0.13850612090875794"/>
          <c:w val="0.6764049876410847"/>
          <c:h val="0.77732188083981157"/>
        </c:manualLayout>
      </c:layout>
      <c:barChart>
        <c:barDir val="col"/>
        <c:grouping val="stacked"/>
        <c:varyColors val="0"/>
        <c:ser>
          <c:idx val="0"/>
          <c:order val="0"/>
          <c:tx>
            <c:strRef>
              <c:f>Tabelle1!$B$1</c:f>
              <c:strCache>
                <c:ptCount val="1"/>
                <c:pt idx="0">
                  <c:v>Gesamtleistung (in Mio. €)</c:v>
                </c:pt>
              </c:strCache>
            </c:strRef>
          </c:tx>
          <c:spPr>
            <a:solidFill>
              <a:srgbClr val="AC0236"/>
            </a:solidFill>
            <a:ln w="19050">
              <a:solidFill>
                <a:schemeClr val="bg1"/>
              </a:solidFill>
            </a:ln>
          </c:spPr>
          <c:invertIfNegative val="0"/>
          <c:dPt>
            <c:idx val="0"/>
            <c:invertIfNegative val="0"/>
            <c:bubble3D val="0"/>
            <c:spPr>
              <a:solidFill>
                <a:srgbClr val="AC0236"/>
              </a:solidFill>
              <a:ln w="19050">
                <a:noFill/>
              </a:ln>
            </c:spPr>
            <c:extLst>
              <c:ext xmlns:c16="http://schemas.microsoft.com/office/drawing/2014/chart" uri="{C3380CC4-5D6E-409C-BE32-E72D297353CC}">
                <c16:uniqueId val="{00000000-25E1-4A22-975D-3A3939CFD9E2}"/>
              </c:ext>
            </c:extLst>
          </c:dPt>
          <c:dPt>
            <c:idx val="1"/>
            <c:invertIfNegative val="0"/>
            <c:bubble3D val="0"/>
            <c:spPr>
              <a:solidFill>
                <a:srgbClr val="AC0236"/>
              </a:solidFill>
              <a:ln w="19050">
                <a:noFill/>
              </a:ln>
            </c:spPr>
            <c:extLst>
              <c:ext xmlns:c16="http://schemas.microsoft.com/office/drawing/2014/chart" uri="{C3380CC4-5D6E-409C-BE32-E72D297353CC}">
                <c16:uniqueId val="{00000000-188F-47A1-A06B-509EAE72B736}"/>
              </c:ext>
            </c:extLst>
          </c:dPt>
          <c:dLbls>
            <c:dLbl>
              <c:idx val="0"/>
              <c:tx>
                <c:rich>
                  <a:bodyPr/>
                  <a:lstStyle/>
                  <a:p>
                    <a:r>
                      <a:rPr lang="en-US" sz="1300" b="1" dirty="0">
                        <a:latin typeface="+mn-lt"/>
                      </a:rPr>
                      <a:t>6,4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E1-4A22-975D-3A3939CFD9E2}"/>
                </c:ext>
              </c:extLst>
            </c:dLbl>
            <c:dLbl>
              <c:idx val="1"/>
              <c:tx>
                <c:rich>
                  <a:bodyPr/>
                  <a:lstStyle/>
                  <a:p>
                    <a:r>
                      <a:rPr lang="en-US" sz="1300" dirty="0">
                        <a:latin typeface="+mn-lt"/>
                      </a:rPr>
                      <a:t>13,8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88F-47A1-A06B-509EAE72B736}"/>
                </c:ext>
              </c:extLst>
            </c:dLbl>
            <c:numFmt formatCode="#\ ?/?" sourceLinked="0"/>
            <c:spPr>
              <a:noFill/>
              <a:ln>
                <a:noFill/>
              </a:ln>
              <a:effectLst/>
            </c:spPr>
            <c:txPr>
              <a:bodyPr wrap="square" lIns="38100" tIns="19050" rIns="38100" bIns="19050" anchor="ctr">
                <a:spAutoFit/>
              </a:bodyPr>
              <a:lstStyle/>
              <a:p>
                <a:pPr>
                  <a:defRPr sz="1400" b="1"/>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Q1 2020</c:v>
                </c:pt>
                <c:pt idx="1">
                  <c:v>Q1 2021</c:v>
                </c:pt>
              </c:strCache>
            </c:strRef>
          </c:cat>
          <c:val>
            <c:numRef>
              <c:f>Tabelle1!$B$2:$B$3</c:f>
              <c:numCache>
                <c:formatCode>General</c:formatCode>
                <c:ptCount val="2"/>
                <c:pt idx="0">
                  <c:v>6.4</c:v>
                </c:pt>
                <c:pt idx="1">
                  <c:v>13.8</c:v>
                </c:pt>
              </c:numCache>
            </c:numRef>
          </c:val>
          <c:extLst>
            <c:ext xmlns:c16="http://schemas.microsoft.com/office/drawing/2014/chart" uri="{C3380CC4-5D6E-409C-BE32-E72D297353CC}">
              <c16:uniqueId val="{00000004-25E1-4A22-975D-3A3939CFD9E2}"/>
            </c:ext>
          </c:extLst>
        </c:ser>
        <c:dLbls>
          <c:showLegendKey val="0"/>
          <c:showVal val="0"/>
          <c:showCatName val="0"/>
          <c:showSerName val="0"/>
          <c:showPercent val="0"/>
          <c:showBubbleSize val="0"/>
        </c:dLbls>
        <c:gapWidth val="100"/>
        <c:overlap val="100"/>
        <c:axId val="576135680"/>
        <c:axId val="576138032"/>
      </c:barChart>
      <c:catAx>
        <c:axId val="576135680"/>
        <c:scaling>
          <c:orientation val="minMax"/>
        </c:scaling>
        <c:delete val="0"/>
        <c:axPos val="b"/>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8032"/>
        <c:crosses val="autoZero"/>
        <c:auto val="1"/>
        <c:lblAlgn val="ctr"/>
        <c:lblOffset val="100"/>
        <c:noMultiLvlLbl val="0"/>
      </c:catAx>
      <c:valAx>
        <c:axId val="576138032"/>
        <c:scaling>
          <c:orientation val="minMax"/>
        </c:scaling>
        <c:delete val="0"/>
        <c:axPos val="l"/>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5680"/>
        <c:crosses val="autoZero"/>
        <c:crossBetween val="between"/>
      </c:valAx>
    </c:plotArea>
    <c:plotVisOnly val="1"/>
    <c:dispBlanksAs val="gap"/>
    <c:showDLblsOverMax val="0"/>
  </c:chart>
  <c:spPr>
    <a:noFill/>
    <a:ln>
      <a:noFill/>
    </a:ln>
  </c:spPr>
  <c:txPr>
    <a:bodyPr/>
    <a:lstStyle/>
    <a:p>
      <a:pPr>
        <a:defRPr sz="1600">
          <a:solidFill>
            <a:schemeClr val="bg1"/>
          </a:solidFill>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18176794382613E-5"/>
          <c:y val="7.7677385252209824E-2"/>
          <c:w val="0.80465644324680108"/>
          <c:h val="0.9223226147477902"/>
        </c:manualLayout>
      </c:layout>
      <c:pieChart>
        <c:varyColors val="1"/>
        <c:ser>
          <c:idx val="0"/>
          <c:order val="0"/>
          <c:tx>
            <c:strRef>
              <c:f>Tabelle1!$B$1</c:f>
              <c:strCache>
                <c:ptCount val="1"/>
                <c:pt idx="0">
                  <c:v>Verkauf</c:v>
                </c:pt>
              </c:strCache>
            </c:strRef>
          </c:tx>
          <c:dPt>
            <c:idx val="0"/>
            <c:bubble3D val="0"/>
            <c:spPr>
              <a:solidFill>
                <a:srgbClr val="AC023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AEB-4884-AD42-B9C8DC161449}"/>
              </c:ext>
            </c:extLst>
          </c:dPt>
          <c:dPt>
            <c:idx val="1"/>
            <c:bubble3D val="0"/>
            <c:spPr>
              <a:solidFill>
                <a:schemeClr val="bg1">
                  <a:lumMod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AEB-4884-AD42-B9C8DC161449}"/>
              </c:ext>
            </c:extLst>
          </c:dPt>
          <c:dPt>
            <c:idx val="2"/>
            <c:bubble3D val="0"/>
            <c:spPr>
              <a:solidFill>
                <a:srgbClr val="7CC4E7"/>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AEB-4884-AD42-B9C8DC16144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AEB-4884-AD42-B9C8DC16144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AEB-4884-AD42-B9C8DC16144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AEB-4884-AD42-B9C8DC161449}"/>
              </c:ext>
            </c:extLst>
          </c:dPt>
          <c:dLbls>
            <c:dLbl>
              <c:idx val="0"/>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4B8C5FC0-D3A2-004A-81C8-6AE16F3EFDB2}" type="CELLRANGE">
                      <a:rPr lang="en-US" sz="1800" dirty="0">
                        <a:solidFill>
                          <a:schemeClr val="bg1"/>
                        </a:solidFill>
                      </a:rPr>
                      <a:pPr>
                        <a:defRPr sz="1800"/>
                      </a:pPr>
                      <a:t>[ZELLBEREICH]</a:t>
                    </a:fld>
                    <a:endParaRPr lang="de-DE"/>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de-DE"/>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AEB-4884-AD42-B9C8DC161449}"/>
                </c:ext>
              </c:extLst>
            </c:dLbl>
            <c:dLbl>
              <c:idx val="1"/>
              <c:layout>
                <c:manualLayout>
                  <c:x val="0.1392191201684593"/>
                  <c:y val="-0.11515902606015921"/>
                </c:manualLayout>
              </c:layout>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FCAF15C9-CD65-9442-BCD6-B5905D9AB07B}" type="CELLRANGE">
                      <a:rPr lang="en-US" sz="1800" dirty="0">
                        <a:solidFill>
                          <a:schemeClr val="bg1"/>
                        </a:solidFill>
                      </a:rPr>
                      <a:pPr>
                        <a:defRPr sz="1800">
                          <a:solidFill>
                            <a:schemeClr val="accent1"/>
                          </a:solidFill>
                        </a:defRPr>
                      </a:pPr>
                      <a:t>[ZELLBEREICH]</a:t>
                    </a:fld>
                    <a:endParaRPr lang="de-DE"/>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de-DE"/>
                </a:p>
              </c:txPr>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AEB-4884-AD42-B9C8DC161449}"/>
                </c:ext>
              </c:extLst>
            </c:dLbl>
            <c:dLbl>
              <c:idx val="2"/>
              <c:layout>
                <c:manualLayout>
                  <c:x val="0.15112831759195564"/>
                  <c:y val="0.22069635856978265"/>
                </c:manualLayout>
              </c:layout>
              <c:tx>
                <c:rich>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fld id="{13A9CFC4-D912-A049-8045-BD494B943866}" type="CELLRANGE">
                      <a:rPr lang="en-US" sz="1800" dirty="0">
                        <a:solidFill>
                          <a:schemeClr val="bg1"/>
                        </a:solidFill>
                      </a:rPr>
                      <a:pPr>
                        <a:defRPr sz="1800">
                          <a:solidFill>
                            <a:schemeClr val="accent1"/>
                          </a:solidFill>
                        </a:defRPr>
                      </a:pPr>
                      <a:t>[ZELLBEREICH]</a:t>
                    </a:fld>
                    <a:endParaRPr lang="de-DE"/>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endParaRPr lang="de-DE"/>
                </a:p>
              </c:txPr>
              <c:dLblPos val="bestFit"/>
              <c:showLegendKey val="0"/>
              <c:showVal val="1"/>
              <c:showCatName val="0"/>
              <c:showSerName val="0"/>
              <c:showPercent val="0"/>
              <c:showBubbleSize val="0"/>
              <c:extLst>
                <c:ext xmlns:c15="http://schemas.microsoft.com/office/drawing/2012/chart" uri="{CE6537A1-D6FC-4f65-9D91-7224C49458BB}">
                  <c15:layout>
                    <c:manualLayout>
                      <c:w val="0.18930274872219574"/>
                      <c:h val="0.11460424200636606"/>
                    </c:manualLayout>
                  </c15:layout>
                  <c15:dlblFieldTable/>
                  <c15:showDataLabelsRange val="1"/>
                </c:ext>
                <c:ext xmlns:c16="http://schemas.microsoft.com/office/drawing/2014/chart" uri="{C3380CC4-5D6E-409C-BE32-E72D297353CC}">
                  <c16:uniqueId val="{00000005-9AEB-4884-AD42-B9C8DC161449}"/>
                </c:ext>
              </c:extLst>
            </c:dLbl>
            <c:dLbl>
              <c:idx val="4"/>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r>
                      <a:rPr lang="en-US" sz="1800" dirty="0"/>
                      <a:t>20 %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de-DE"/>
                </a:p>
              </c:txPr>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9AEB-4884-AD42-B9C8DC161449}"/>
                </c:ext>
              </c:extLst>
            </c:dLbl>
            <c:dLbl>
              <c:idx val="5"/>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r>
                      <a:rPr lang="en-US" sz="1800" dirty="0"/>
                      <a:t>1 %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de-DE"/>
                </a:p>
              </c:txPr>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9AEB-4884-AD42-B9C8DC16144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de-DE"/>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Tabelle1!$A$2:$A$4</c:f>
              <c:strCache>
                <c:ptCount val="3"/>
                <c:pt idx="0">
                  <c:v>IT-Service</c:v>
                </c:pt>
                <c:pt idx="1">
                  <c:v>Software</c:v>
                </c:pt>
                <c:pt idx="2">
                  <c:v>Netze/Mobilfunk</c:v>
                </c:pt>
              </c:strCache>
            </c:strRef>
          </c:cat>
          <c:val>
            <c:numRef>
              <c:f>Tabelle1!$B$2:$B$4</c:f>
              <c:numCache>
                <c:formatCode>0%</c:formatCode>
                <c:ptCount val="3"/>
                <c:pt idx="0">
                  <c:v>0.55000000000000004</c:v>
                </c:pt>
                <c:pt idx="1">
                  <c:v>0.24</c:v>
                </c:pt>
                <c:pt idx="2">
                  <c:v>0.21</c:v>
                </c:pt>
              </c:numCache>
            </c:numRef>
          </c:val>
          <c:extLst>
            <c:ext xmlns:c15="http://schemas.microsoft.com/office/drawing/2012/chart" uri="{02D57815-91ED-43cb-92C2-25804820EDAC}">
              <c15:datalabelsRange>
                <c15:f>Tabelle1!$B$2:$B$4</c15:f>
                <c15:dlblRangeCache>
                  <c:ptCount val="3"/>
                  <c:pt idx="0">
                    <c:v>55%</c:v>
                  </c:pt>
                  <c:pt idx="1">
                    <c:v>24%</c:v>
                  </c:pt>
                  <c:pt idx="2">
                    <c:v>21%</c:v>
                  </c:pt>
                </c15:dlblRangeCache>
              </c15:datalabelsRange>
            </c:ext>
            <c:ext xmlns:c16="http://schemas.microsoft.com/office/drawing/2014/chart" uri="{C3380CC4-5D6E-409C-BE32-E72D297353CC}">
              <c16:uniqueId val="{0000000C-9AEB-4884-AD42-B9C8DC16144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46220480457823"/>
          <c:y val="0.13850612090875794"/>
          <c:w val="0.6764049876410847"/>
          <c:h val="0.77732188083981157"/>
        </c:manualLayout>
      </c:layout>
      <c:barChart>
        <c:barDir val="col"/>
        <c:grouping val="stacked"/>
        <c:varyColors val="0"/>
        <c:ser>
          <c:idx val="0"/>
          <c:order val="0"/>
          <c:tx>
            <c:strRef>
              <c:f>Tabelle1!$B$1</c:f>
              <c:strCache>
                <c:ptCount val="1"/>
                <c:pt idx="0">
                  <c:v>EBITDA (in Mio. €)</c:v>
                </c:pt>
              </c:strCache>
            </c:strRef>
          </c:tx>
          <c:spPr>
            <a:solidFill>
              <a:srgbClr val="AC0236"/>
            </a:solidFill>
            <a:ln w="19050">
              <a:solidFill>
                <a:schemeClr val="bg1"/>
              </a:solidFill>
            </a:ln>
          </c:spPr>
          <c:invertIfNegative val="0"/>
          <c:dPt>
            <c:idx val="0"/>
            <c:invertIfNegative val="0"/>
            <c:bubble3D val="0"/>
            <c:spPr>
              <a:solidFill>
                <a:srgbClr val="AC0236"/>
              </a:solidFill>
              <a:ln w="19050">
                <a:noFill/>
              </a:ln>
            </c:spPr>
            <c:extLst>
              <c:ext xmlns:c16="http://schemas.microsoft.com/office/drawing/2014/chart" uri="{C3380CC4-5D6E-409C-BE32-E72D297353CC}">
                <c16:uniqueId val="{00000001-DA6D-4076-9E01-9A21EFAFDC97}"/>
              </c:ext>
            </c:extLst>
          </c:dPt>
          <c:dPt>
            <c:idx val="1"/>
            <c:invertIfNegative val="0"/>
            <c:bubble3D val="0"/>
            <c:spPr>
              <a:solidFill>
                <a:srgbClr val="AC0236"/>
              </a:solidFill>
              <a:ln w="19050">
                <a:noFill/>
              </a:ln>
            </c:spPr>
            <c:extLst>
              <c:ext xmlns:c16="http://schemas.microsoft.com/office/drawing/2014/chart" uri="{C3380CC4-5D6E-409C-BE32-E72D297353CC}">
                <c16:uniqueId val="{00000003-DA6D-4076-9E01-9A21EFAFDC97}"/>
              </c:ext>
            </c:extLst>
          </c:dPt>
          <c:dLbls>
            <c:dLbl>
              <c:idx val="0"/>
              <c:tx>
                <c:rich>
                  <a:bodyPr/>
                  <a:lstStyle/>
                  <a:p>
                    <a:r>
                      <a:rPr lang="en-US" sz="1300" b="1" dirty="0">
                        <a:latin typeface="+mn-lt"/>
                      </a:rPr>
                      <a:t>0,5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A6D-4076-9E01-9A21EFAFDC97}"/>
                </c:ext>
              </c:extLst>
            </c:dLbl>
            <c:dLbl>
              <c:idx val="1"/>
              <c:tx>
                <c:rich>
                  <a:bodyPr/>
                  <a:lstStyle/>
                  <a:p>
                    <a:r>
                      <a:rPr lang="en-US" sz="1300" dirty="0">
                        <a:latin typeface="+mn-lt"/>
                      </a:rPr>
                      <a:t>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A6D-4076-9E01-9A21EFAFDC97}"/>
                </c:ext>
              </c:extLst>
            </c:dLbl>
            <c:numFmt formatCode="#\ ?/?" sourceLinked="0"/>
            <c:spPr>
              <a:noFill/>
              <a:ln>
                <a:noFill/>
              </a:ln>
              <a:effectLst/>
            </c:spPr>
            <c:txPr>
              <a:bodyPr wrap="square" lIns="38100" tIns="19050" rIns="38100" bIns="19050" anchor="ctr">
                <a:spAutoFit/>
              </a:bodyPr>
              <a:lstStyle/>
              <a:p>
                <a:pPr>
                  <a:defRPr sz="1400" b="1"/>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Q1 2020</c:v>
                </c:pt>
                <c:pt idx="1">
                  <c:v>Q1 2021</c:v>
                </c:pt>
              </c:strCache>
            </c:strRef>
          </c:cat>
          <c:val>
            <c:numRef>
              <c:f>Tabelle1!$B$2:$B$3</c:f>
              <c:numCache>
                <c:formatCode>General</c:formatCode>
                <c:ptCount val="2"/>
                <c:pt idx="0">
                  <c:v>0.5</c:v>
                </c:pt>
                <c:pt idx="1">
                  <c:v>1.6</c:v>
                </c:pt>
              </c:numCache>
            </c:numRef>
          </c:val>
          <c:extLst>
            <c:ext xmlns:c16="http://schemas.microsoft.com/office/drawing/2014/chart" uri="{C3380CC4-5D6E-409C-BE32-E72D297353CC}">
              <c16:uniqueId val="{00000004-DA6D-4076-9E01-9A21EFAFDC97}"/>
            </c:ext>
          </c:extLst>
        </c:ser>
        <c:dLbls>
          <c:showLegendKey val="0"/>
          <c:showVal val="0"/>
          <c:showCatName val="0"/>
          <c:showSerName val="0"/>
          <c:showPercent val="0"/>
          <c:showBubbleSize val="0"/>
        </c:dLbls>
        <c:gapWidth val="100"/>
        <c:overlap val="100"/>
        <c:axId val="576135680"/>
        <c:axId val="576138032"/>
      </c:barChart>
      <c:catAx>
        <c:axId val="576135680"/>
        <c:scaling>
          <c:orientation val="minMax"/>
        </c:scaling>
        <c:delete val="0"/>
        <c:axPos val="b"/>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8032"/>
        <c:crosses val="autoZero"/>
        <c:auto val="1"/>
        <c:lblAlgn val="ctr"/>
        <c:lblOffset val="100"/>
        <c:noMultiLvlLbl val="0"/>
      </c:catAx>
      <c:valAx>
        <c:axId val="576138032"/>
        <c:scaling>
          <c:orientation val="minMax"/>
        </c:scaling>
        <c:delete val="0"/>
        <c:axPos val="l"/>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5680"/>
        <c:crosses val="autoZero"/>
        <c:crossBetween val="between"/>
      </c:valAx>
    </c:plotArea>
    <c:plotVisOnly val="1"/>
    <c:dispBlanksAs val="gap"/>
    <c:showDLblsOverMax val="0"/>
  </c:chart>
  <c:spPr>
    <a:noFill/>
    <a:ln>
      <a:noFill/>
    </a:ln>
  </c:spPr>
  <c:txPr>
    <a:bodyPr/>
    <a:lstStyle/>
    <a:p>
      <a:pPr>
        <a:defRPr sz="1600">
          <a:solidFill>
            <a:schemeClr val="bg1"/>
          </a:solidFil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46220480457823"/>
          <c:y val="0.13850612090875794"/>
          <c:w val="0.6764049876410847"/>
          <c:h val="0.77732188083981157"/>
        </c:manualLayout>
      </c:layout>
      <c:barChart>
        <c:barDir val="col"/>
        <c:grouping val="stacked"/>
        <c:varyColors val="0"/>
        <c:ser>
          <c:idx val="0"/>
          <c:order val="0"/>
          <c:tx>
            <c:strRef>
              <c:f>Tabelle1!$B$1</c:f>
              <c:strCache>
                <c:ptCount val="1"/>
                <c:pt idx="0">
                  <c:v>EBIT (in Mio. €)</c:v>
                </c:pt>
              </c:strCache>
            </c:strRef>
          </c:tx>
          <c:spPr>
            <a:solidFill>
              <a:srgbClr val="AC0236"/>
            </a:solidFill>
            <a:ln w="19050">
              <a:solidFill>
                <a:schemeClr val="bg1"/>
              </a:solidFill>
            </a:ln>
          </c:spPr>
          <c:invertIfNegative val="0"/>
          <c:dPt>
            <c:idx val="0"/>
            <c:invertIfNegative val="0"/>
            <c:bubble3D val="0"/>
            <c:spPr>
              <a:solidFill>
                <a:srgbClr val="AC0236"/>
              </a:solidFill>
              <a:ln w="19050">
                <a:noFill/>
              </a:ln>
            </c:spPr>
            <c:extLst>
              <c:ext xmlns:c16="http://schemas.microsoft.com/office/drawing/2014/chart" uri="{C3380CC4-5D6E-409C-BE32-E72D297353CC}">
                <c16:uniqueId val="{00000001-2F68-47D6-B042-F94E67547615}"/>
              </c:ext>
            </c:extLst>
          </c:dPt>
          <c:dPt>
            <c:idx val="1"/>
            <c:invertIfNegative val="0"/>
            <c:bubble3D val="0"/>
            <c:spPr>
              <a:solidFill>
                <a:srgbClr val="AC0236"/>
              </a:solidFill>
              <a:ln w="19050">
                <a:noFill/>
              </a:ln>
            </c:spPr>
            <c:extLst>
              <c:ext xmlns:c16="http://schemas.microsoft.com/office/drawing/2014/chart" uri="{C3380CC4-5D6E-409C-BE32-E72D297353CC}">
                <c16:uniqueId val="{00000003-2F68-47D6-B042-F94E67547615}"/>
              </c:ext>
            </c:extLst>
          </c:dPt>
          <c:dLbls>
            <c:dLbl>
              <c:idx val="0"/>
              <c:tx>
                <c:rich>
                  <a:bodyPr/>
                  <a:lstStyle/>
                  <a:p>
                    <a:r>
                      <a:rPr lang="en-US" sz="1300" b="1" dirty="0">
                        <a:latin typeface="+mn-lt"/>
                      </a:rPr>
                      <a:t>0,5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F68-47D6-B042-F94E67547615}"/>
                </c:ext>
              </c:extLst>
            </c:dLbl>
            <c:dLbl>
              <c:idx val="1"/>
              <c:tx>
                <c:rich>
                  <a:bodyPr/>
                  <a:lstStyle/>
                  <a:p>
                    <a:r>
                      <a:rPr lang="en-US" sz="1300" dirty="0">
                        <a:latin typeface="+mn-lt"/>
                      </a:rPr>
                      <a:t>1,3</a:t>
                    </a:r>
                  </a:p>
                  <a:p>
                    <a:endParaRPr lang="en-US" sz="1400" dirty="0">
                      <a:latin typeface="+mj-lt"/>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F68-47D6-B042-F94E67547615}"/>
                </c:ext>
              </c:extLst>
            </c:dLbl>
            <c:numFmt formatCode="#\ ?/?" sourceLinked="0"/>
            <c:spPr>
              <a:noFill/>
              <a:ln>
                <a:noFill/>
              </a:ln>
              <a:effectLst/>
            </c:spPr>
            <c:txPr>
              <a:bodyPr wrap="square" lIns="38100" tIns="19050" rIns="38100" bIns="19050" anchor="ctr">
                <a:spAutoFit/>
              </a:bodyPr>
              <a:lstStyle/>
              <a:p>
                <a:pPr>
                  <a:defRPr sz="1400" b="1"/>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Q1 2020</c:v>
                </c:pt>
                <c:pt idx="1">
                  <c:v>Q1 2021</c:v>
                </c:pt>
              </c:strCache>
            </c:strRef>
          </c:cat>
          <c:val>
            <c:numRef>
              <c:f>Tabelle1!$B$2:$B$3</c:f>
              <c:numCache>
                <c:formatCode>General</c:formatCode>
                <c:ptCount val="2"/>
                <c:pt idx="0">
                  <c:v>0.5</c:v>
                </c:pt>
                <c:pt idx="1">
                  <c:v>1.3</c:v>
                </c:pt>
              </c:numCache>
            </c:numRef>
          </c:val>
          <c:extLst>
            <c:ext xmlns:c16="http://schemas.microsoft.com/office/drawing/2014/chart" uri="{C3380CC4-5D6E-409C-BE32-E72D297353CC}">
              <c16:uniqueId val="{00000004-2F68-47D6-B042-F94E67547615}"/>
            </c:ext>
          </c:extLst>
        </c:ser>
        <c:dLbls>
          <c:showLegendKey val="0"/>
          <c:showVal val="0"/>
          <c:showCatName val="0"/>
          <c:showSerName val="0"/>
          <c:showPercent val="0"/>
          <c:showBubbleSize val="0"/>
        </c:dLbls>
        <c:gapWidth val="100"/>
        <c:overlap val="100"/>
        <c:axId val="576135680"/>
        <c:axId val="576138032"/>
      </c:barChart>
      <c:catAx>
        <c:axId val="576135680"/>
        <c:scaling>
          <c:orientation val="minMax"/>
        </c:scaling>
        <c:delete val="0"/>
        <c:axPos val="b"/>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8032"/>
        <c:crosses val="autoZero"/>
        <c:auto val="1"/>
        <c:lblAlgn val="ctr"/>
        <c:lblOffset val="100"/>
        <c:noMultiLvlLbl val="0"/>
      </c:catAx>
      <c:valAx>
        <c:axId val="576138032"/>
        <c:scaling>
          <c:orientation val="minMax"/>
        </c:scaling>
        <c:delete val="0"/>
        <c:axPos val="l"/>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5680"/>
        <c:crosses val="autoZero"/>
        <c:crossBetween val="between"/>
      </c:valAx>
    </c:plotArea>
    <c:plotVisOnly val="1"/>
    <c:dispBlanksAs val="gap"/>
    <c:showDLblsOverMax val="0"/>
  </c:chart>
  <c:spPr>
    <a:noFill/>
    <a:ln>
      <a:noFill/>
    </a:ln>
  </c:spPr>
  <c:txPr>
    <a:bodyPr/>
    <a:lstStyle/>
    <a:p>
      <a:pPr>
        <a:defRPr sz="1600">
          <a:solidFill>
            <a:schemeClr val="bg1"/>
          </a:solidFil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46220480457823"/>
          <c:y val="0.13850612090875794"/>
          <c:w val="0.76055409742267754"/>
          <c:h val="0.77732188083981157"/>
        </c:manualLayout>
      </c:layout>
      <c:barChart>
        <c:barDir val="col"/>
        <c:grouping val="stacked"/>
        <c:varyColors val="0"/>
        <c:ser>
          <c:idx val="0"/>
          <c:order val="0"/>
          <c:tx>
            <c:strRef>
              <c:f>Tabelle1!$B$1</c:f>
              <c:strCache>
                <c:ptCount val="1"/>
                <c:pt idx="0">
                  <c:v>Gesamtleistung (in Mio. €)</c:v>
                </c:pt>
              </c:strCache>
            </c:strRef>
          </c:tx>
          <c:spPr>
            <a:solidFill>
              <a:srgbClr val="AC0236"/>
            </a:solidFill>
            <a:ln w="19050">
              <a:solidFill>
                <a:schemeClr val="bg1"/>
              </a:solidFill>
            </a:ln>
          </c:spPr>
          <c:invertIfNegative val="0"/>
          <c:dPt>
            <c:idx val="1"/>
            <c:invertIfNegative val="0"/>
            <c:bubble3D val="0"/>
            <c:spPr>
              <a:solidFill>
                <a:srgbClr val="AC0236"/>
              </a:solidFill>
              <a:ln w="19050">
                <a:noFill/>
              </a:ln>
            </c:spPr>
            <c:extLst>
              <c:ext xmlns:c16="http://schemas.microsoft.com/office/drawing/2014/chart" uri="{C3380CC4-5D6E-409C-BE32-E72D297353CC}">
                <c16:uniqueId val="{00000000-188F-47A1-A06B-509EAE72B736}"/>
              </c:ext>
            </c:extLst>
          </c:dPt>
          <c:dPt>
            <c:idx val="2"/>
            <c:invertIfNegative val="0"/>
            <c:bubble3D val="0"/>
            <c:spPr>
              <a:solidFill>
                <a:srgbClr val="AC0236"/>
              </a:solidFill>
              <a:ln w="19050">
                <a:noFill/>
              </a:ln>
            </c:spPr>
            <c:extLst>
              <c:ext xmlns:c16="http://schemas.microsoft.com/office/drawing/2014/chart" uri="{C3380CC4-5D6E-409C-BE32-E72D297353CC}">
                <c16:uniqueId val="{00000003-1DA6-4EF5-87DC-64339A3B9C1B}"/>
              </c:ext>
            </c:extLst>
          </c:dPt>
          <c:dLbls>
            <c:dLbl>
              <c:idx val="0"/>
              <c:tx>
                <c:rich>
                  <a:bodyPr/>
                  <a:lstStyle/>
                  <a:p>
                    <a:r>
                      <a:rPr lang="en-US" sz="1300" dirty="0">
                        <a:latin typeface="+mn-lt"/>
                      </a:rPr>
                      <a:t>5,3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E1-4A22-975D-3A3939CFD9E2}"/>
                </c:ext>
              </c:extLst>
            </c:dLbl>
            <c:dLbl>
              <c:idx val="1"/>
              <c:tx>
                <c:rich>
                  <a:bodyPr/>
                  <a:lstStyle/>
                  <a:p>
                    <a:r>
                      <a:rPr lang="en-US" sz="1300" b="1" dirty="0">
                        <a:latin typeface="+mn-lt"/>
                      </a:rPr>
                      <a:t>6,4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88F-47A1-A06B-509EAE72B736}"/>
                </c:ext>
              </c:extLst>
            </c:dLbl>
            <c:dLbl>
              <c:idx val="2"/>
              <c:tx>
                <c:rich>
                  <a:bodyPr/>
                  <a:lstStyle/>
                  <a:p>
                    <a:r>
                      <a:rPr lang="en-US" sz="1300" dirty="0">
                        <a:latin typeface="+mn-lt"/>
                      </a:rPr>
                      <a:t>6,7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DA6-4EF5-87DC-64339A3B9C1B}"/>
                </c:ext>
              </c:extLst>
            </c:dLbl>
            <c:dLbl>
              <c:idx val="3"/>
              <c:tx>
                <c:rich>
                  <a:bodyPr/>
                  <a:lstStyle/>
                  <a:p>
                    <a:r>
                      <a:rPr lang="en-US" sz="1300" dirty="0">
                        <a:latin typeface="+mn-lt"/>
                      </a:rPr>
                      <a:t>7,3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F67-48C8-BE76-C73543DB94C4}"/>
                </c:ext>
              </c:extLst>
            </c:dLbl>
            <c:dLbl>
              <c:idx val="4"/>
              <c:layout>
                <c:manualLayout>
                  <c:x val="0"/>
                  <c:y val="2.8190586120020867E-3"/>
                </c:manualLayout>
              </c:layout>
              <c:tx>
                <c:rich>
                  <a:bodyPr/>
                  <a:lstStyle/>
                  <a:p>
                    <a:r>
                      <a:rPr lang="en-US" sz="1300" dirty="0">
                        <a:latin typeface="+mn-lt"/>
                      </a:rPr>
                      <a:t>14,2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F67-48C8-BE76-C73543DB94C4}"/>
                </c:ext>
              </c:extLst>
            </c:dLbl>
            <c:dLbl>
              <c:idx val="5"/>
              <c:layout>
                <c:manualLayout>
                  <c:x val="-1.8149582112064348E-16"/>
                  <c:y val="7.047646530005113E-3"/>
                </c:manualLayout>
              </c:layout>
              <c:tx>
                <c:rich>
                  <a:bodyPr wrap="square" lIns="38100" tIns="19050" rIns="38100" bIns="19050" anchor="ctr">
                    <a:noAutofit/>
                  </a:bodyPr>
                  <a:lstStyle/>
                  <a:p>
                    <a:pPr>
                      <a:defRPr sz="1400" b="1"/>
                    </a:pPr>
                    <a:r>
                      <a:rPr lang="en-US" sz="1300" dirty="0">
                        <a:latin typeface="+mn-lt"/>
                      </a:rPr>
                      <a:t>13,8</a:t>
                    </a:r>
                  </a:p>
                </c:rich>
              </c:tx>
              <c:numFmt formatCode="#\ ?/?"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7.4892640798601237E-2"/>
                      <c:h val="5.9453946127124006E-2"/>
                    </c:manualLayout>
                  </c15:layout>
                  <c15:showDataLabelsRange val="0"/>
                </c:ext>
                <c:ext xmlns:c16="http://schemas.microsoft.com/office/drawing/2014/chart" uri="{C3380CC4-5D6E-409C-BE32-E72D297353CC}">
                  <c16:uniqueId val="{00000005-1DA6-4EF5-87DC-64339A3B9C1B}"/>
                </c:ext>
              </c:extLst>
            </c:dLbl>
            <c:numFmt formatCode="#\ ?/?" sourceLinked="0"/>
            <c:spPr>
              <a:noFill/>
              <a:ln>
                <a:noFill/>
              </a:ln>
              <a:effectLst/>
            </c:spPr>
            <c:txPr>
              <a:bodyPr wrap="square" lIns="38100" tIns="19050" rIns="38100" bIns="19050" anchor="ctr">
                <a:spAutoFit/>
              </a:bodyPr>
              <a:lstStyle/>
              <a:p>
                <a:pPr>
                  <a:defRPr sz="1400" b="1"/>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Q4 2019</c:v>
                </c:pt>
                <c:pt idx="1">
                  <c:v>Q1 2020</c:v>
                </c:pt>
                <c:pt idx="2">
                  <c:v>Q2 2020</c:v>
                </c:pt>
                <c:pt idx="3">
                  <c:v>Q3 2020</c:v>
                </c:pt>
                <c:pt idx="4">
                  <c:v>Q4 2020</c:v>
                </c:pt>
                <c:pt idx="5">
                  <c:v>Q1 2021</c:v>
                </c:pt>
              </c:strCache>
            </c:strRef>
          </c:cat>
          <c:val>
            <c:numRef>
              <c:f>Tabelle1!$B$2:$B$7</c:f>
              <c:numCache>
                <c:formatCode>General</c:formatCode>
                <c:ptCount val="6"/>
                <c:pt idx="0">
                  <c:v>5.36</c:v>
                </c:pt>
                <c:pt idx="1">
                  <c:v>6.4269999999999996</c:v>
                </c:pt>
                <c:pt idx="2">
                  <c:v>6.702</c:v>
                </c:pt>
                <c:pt idx="3">
                  <c:v>7.3360000000000003</c:v>
                </c:pt>
                <c:pt idx="4">
                  <c:v>14.201000000000001</c:v>
                </c:pt>
                <c:pt idx="5">
                  <c:v>13.8</c:v>
                </c:pt>
              </c:numCache>
            </c:numRef>
          </c:val>
          <c:extLst>
            <c:ext xmlns:c16="http://schemas.microsoft.com/office/drawing/2014/chart" uri="{C3380CC4-5D6E-409C-BE32-E72D297353CC}">
              <c16:uniqueId val="{00000004-25E1-4A22-975D-3A3939CFD9E2}"/>
            </c:ext>
          </c:extLst>
        </c:ser>
        <c:dLbls>
          <c:showLegendKey val="0"/>
          <c:showVal val="0"/>
          <c:showCatName val="0"/>
          <c:showSerName val="0"/>
          <c:showPercent val="0"/>
          <c:showBubbleSize val="0"/>
        </c:dLbls>
        <c:gapWidth val="100"/>
        <c:overlap val="100"/>
        <c:axId val="576135680"/>
        <c:axId val="576138032"/>
      </c:barChart>
      <c:catAx>
        <c:axId val="576135680"/>
        <c:scaling>
          <c:orientation val="minMax"/>
        </c:scaling>
        <c:delete val="0"/>
        <c:axPos val="b"/>
        <c:numFmt formatCode="General" sourceLinked="1"/>
        <c:majorTickMark val="out"/>
        <c:minorTickMark val="none"/>
        <c:tickLblPos val="nextTo"/>
        <c:spPr>
          <a:ln>
            <a:solidFill>
              <a:srgbClr val="348699"/>
            </a:solidFill>
          </a:ln>
        </c:spPr>
        <c:txPr>
          <a:bodyPr/>
          <a:lstStyle/>
          <a:p>
            <a:pPr>
              <a:defRPr sz="1200">
                <a:solidFill>
                  <a:schemeClr val="tx1"/>
                </a:solidFill>
              </a:defRPr>
            </a:pPr>
            <a:endParaRPr lang="de-DE"/>
          </a:p>
        </c:txPr>
        <c:crossAx val="576138032"/>
        <c:crosses val="autoZero"/>
        <c:auto val="1"/>
        <c:lblAlgn val="ctr"/>
        <c:lblOffset val="100"/>
        <c:noMultiLvlLbl val="0"/>
      </c:catAx>
      <c:valAx>
        <c:axId val="576138032"/>
        <c:scaling>
          <c:orientation val="minMax"/>
        </c:scaling>
        <c:delete val="0"/>
        <c:axPos val="l"/>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5680"/>
        <c:crosses val="autoZero"/>
        <c:crossBetween val="between"/>
      </c:valAx>
    </c:plotArea>
    <c:plotVisOnly val="1"/>
    <c:dispBlanksAs val="gap"/>
    <c:showDLblsOverMax val="0"/>
  </c:chart>
  <c:spPr>
    <a:noFill/>
    <a:ln>
      <a:noFill/>
    </a:ln>
  </c:spPr>
  <c:txPr>
    <a:bodyPr/>
    <a:lstStyle/>
    <a:p>
      <a:pPr>
        <a:defRPr sz="1600">
          <a:solidFill>
            <a:schemeClr val="bg1"/>
          </a:solidFill>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46220480457823"/>
          <c:y val="0.13850612090875794"/>
          <c:w val="0.6764049876410847"/>
          <c:h val="0.77732188083981157"/>
        </c:manualLayout>
      </c:layout>
      <c:barChart>
        <c:barDir val="col"/>
        <c:grouping val="clustered"/>
        <c:varyColors val="0"/>
        <c:ser>
          <c:idx val="0"/>
          <c:order val="0"/>
          <c:tx>
            <c:strRef>
              <c:f>Tabelle1!$B$1</c:f>
              <c:strCache>
                <c:ptCount val="1"/>
                <c:pt idx="0">
                  <c:v>EBITDA (in Mio. €)</c:v>
                </c:pt>
              </c:strCache>
            </c:strRef>
          </c:tx>
          <c:spPr>
            <a:solidFill>
              <a:srgbClr val="AC0236"/>
            </a:solidFill>
            <a:ln w="19050">
              <a:solidFill>
                <a:schemeClr val="bg1"/>
              </a:solidFill>
            </a:ln>
          </c:spPr>
          <c:invertIfNegative val="0"/>
          <c:dPt>
            <c:idx val="0"/>
            <c:invertIfNegative val="0"/>
            <c:bubble3D val="0"/>
            <c:spPr>
              <a:solidFill>
                <a:srgbClr val="AC0236"/>
              </a:solidFill>
              <a:ln w="19050">
                <a:noFill/>
              </a:ln>
            </c:spPr>
            <c:extLst>
              <c:ext xmlns:c16="http://schemas.microsoft.com/office/drawing/2014/chart" uri="{C3380CC4-5D6E-409C-BE32-E72D297353CC}">
                <c16:uniqueId val="{00000001-DA6D-4076-9E01-9A21EFAFDC97}"/>
              </c:ext>
            </c:extLst>
          </c:dPt>
          <c:dPt>
            <c:idx val="1"/>
            <c:invertIfNegative val="0"/>
            <c:bubble3D val="0"/>
            <c:spPr>
              <a:solidFill>
                <a:srgbClr val="AC0236"/>
              </a:solidFill>
              <a:ln w="19050">
                <a:noFill/>
              </a:ln>
            </c:spPr>
            <c:extLst>
              <c:ext xmlns:c16="http://schemas.microsoft.com/office/drawing/2014/chart" uri="{C3380CC4-5D6E-409C-BE32-E72D297353CC}">
                <c16:uniqueId val="{00000003-DA6D-4076-9E01-9A21EFAFDC97}"/>
              </c:ext>
            </c:extLst>
          </c:dPt>
          <c:dLbls>
            <c:dLbl>
              <c:idx val="0"/>
              <c:tx>
                <c:rich>
                  <a:bodyPr/>
                  <a:lstStyle/>
                  <a:p>
                    <a:r>
                      <a:rPr lang="en-US" sz="1300" b="1" dirty="0">
                        <a:latin typeface="+mn-lt"/>
                      </a:rPr>
                      <a:t>0,3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A6D-4076-9E01-9A21EFAFDC97}"/>
                </c:ext>
              </c:extLst>
            </c:dLbl>
            <c:dLbl>
              <c:idx val="1"/>
              <c:tx>
                <c:rich>
                  <a:bodyPr/>
                  <a:lstStyle/>
                  <a:p>
                    <a:r>
                      <a:rPr lang="en-US" sz="1300" dirty="0">
                        <a:latin typeface="+mn-lt"/>
                      </a:rPr>
                      <a:t>0,5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A6D-4076-9E01-9A21EFAFDC97}"/>
                </c:ext>
              </c:extLst>
            </c:dLbl>
            <c:dLbl>
              <c:idx val="2"/>
              <c:tx>
                <c:rich>
                  <a:bodyPr/>
                  <a:lstStyle/>
                  <a:p>
                    <a:r>
                      <a:rPr lang="en-US" sz="1300" dirty="0"/>
                      <a:t>0,4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1ED-4A74-8012-67401BE0EA48}"/>
                </c:ext>
              </c:extLst>
            </c:dLbl>
            <c:dLbl>
              <c:idx val="3"/>
              <c:tx>
                <c:rich>
                  <a:bodyPr/>
                  <a:lstStyle/>
                  <a:p>
                    <a:r>
                      <a:rPr lang="en-US" sz="1300" dirty="0"/>
                      <a:t>0,7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1ED-4A74-8012-67401BE0EA48}"/>
                </c:ext>
              </c:extLst>
            </c:dLbl>
            <c:dLbl>
              <c:idx val="4"/>
              <c:tx>
                <c:rich>
                  <a:bodyPr/>
                  <a:lstStyle/>
                  <a:p>
                    <a:r>
                      <a:rPr lang="en-US" sz="1300" dirty="0"/>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1ED-4A74-8012-67401BE0EA48}"/>
                </c:ext>
              </c:extLst>
            </c:dLbl>
            <c:dLbl>
              <c:idx val="5"/>
              <c:tx>
                <c:rich>
                  <a:bodyPr/>
                  <a:lstStyle/>
                  <a:p>
                    <a:r>
                      <a:rPr lang="en-US" sz="1300" dirty="0"/>
                      <a:t>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1AC-4E04-A473-E1280CE63558}"/>
                </c:ext>
              </c:extLst>
            </c:dLbl>
            <c:numFmt formatCode="#\ ?/?" sourceLinked="0"/>
            <c:spPr>
              <a:noFill/>
              <a:ln>
                <a:noFill/>
              </a:ln>
              <a:effectLst/>
            </c:spPr>
            <c:txPr>
              <a:bodyPr wrap="square" lIns="38100" tIns="19050" rIns="38100" bIns="19050" anchor="ctr">
                <a:spAutoFit/>
              </a:bodyPr>
              <a:lstStyle/>
              <a:p>
                <a:pPr>
                  <a:defRPr sz="1400" b="1"/>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Q4 2019</c:v>
                </c:pt>
                <c:pt idx="1">
                  <c:v>Q1 2020</c:v>
                </c:pt>
                <c:pt idx="2">
                  <c:v>Q2 2020</c:v>
                </c:pt>
                <c:pt idx="3">
                  <c:v>Q3 2020</c:v>
                </c:pt>
                <c:pt idx="4">
                  <c:v>Q4 2020</c:v>
                </c:pt>
                <c:pt idx="5">
                  <c:v>Q1 2021</c:v>
                </c:pt>
              </c:strCache>
            </c:strRef>
          </c:cat>
          <c:val>
            <c:numRef>
              <c:f>Tabelle1!$B$2:$B$7</c:f>
              <c:numCache>
                <c:formatCode>General</c:formatCode>
                <c:ptCount val="6"/>
                <c:pt idx="0">
                  <c:v>0.30199999999999999</c:v>
                </c:pt>
                <c:pt idx="1">
                  <c:v>0.54500000000000004</c:v>
                </c:pt>
                <c:pt idx="2">
                  <c:v>0.374</c:v>
                </c:pt>
                <c:pt idx="3">
                  <c:v>0.67</c:v>
                </c:pt>
                <c:pt idx="4">
                  <c:v>1.306</c:v>
                </c:pt>
                <c:pt idx="5">
                  <c:v>1.6</c:v>
                </c:pt>
              </c:numCache>
            </c:numRef>
          </c:val>
          <c:extLst>
            <c:ext xmlns:c16="http://schemas.microsoft.com/office/drawing/2014/chart" uri="{C3380CC4-5D6E-409C-BE32-E72D297353CC}">
              <c16:uniqueId val="{00000004-DA6D-4076-9E01-9A21EFAFDC97}"/>
            </c:ext>
          </c:extLst>
        </c:ser>
        <c:dLbls>
          <c:showLegendKey val="0"/>
          <c:showVal val="0"/>
          <c:showCatName val="0"/>
          <c:showSerName val="0"/>
          <c:showPercent val="0"/>
          <c:showBubbleSize val="0"/>
        </c:dLbls>
        <c:gapWidth val="100"/>
        <c:axId val="576135680"/>
        <c:axId val="576138032"/>
      </c:barChart>
      <c:lineChart>
        <c:grouping val="standard"/>
        <c:varyColors val="0"/>
        <c:ser>
          <c:idx val="1"/>
          <c:order val="1"/>
          <c:tx>
            <c:strRef>
              <c:f>Tabelle1!$C$1</c:f>
              <c:strCache>
                <c:ptCount val="1"/>
                <c:pt idx="0">
                  <c:v>Marge</c:v>
                </c:pt>
              </c:strCache>
            </c:strRef>
          </c:tx>
          <c:marker>
            <c:symbol val="none"/>
          </c:marker>
          <c:dLbls>
            <c:dLbl>
              <c:idx val="0"/>
              <c:layout>
                <c:manualLayout>
                  <c:x val="-4.0448136134120308E-2"/>
                  <c:y val="-5.16591380783788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0B-4D99-9BCE-8DBDF10A4B91}"/>
                </c:ext>
              </c:extLst>
            </c:dLbl>
            <c:dLbl>
              <c:idx val="2"/>
              <c:layout>
                <c:manualLayout>
                  <c:x val="-4.8911204586183442E-2"/>
                  <c:y val="-8.5487841422403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1ED-4A74-8012-67401BE0EA48}"/>
                </c:ext>
              </c:extLst>
            </c:dLbl>
            <c:dLbl>
              <c:idx val="3"/>
              <c:layout>
                <c:manualLayout>
                  <c:x val="-4.0448136134120308E-2"/>
                  <c:y val="-5.7297255302382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AC-4E04-A473-E1280CE63558}"/>
                </c:ext>
              </c:extLst>
            </c:dLbl>
            <c:dLbl>
              <c:idx val="4"/>
              <c:layout>
                <c:manualLayout>
                  <c:x val="-3.4016204110552332E-2"/>
                  <c:y val="-8.8306900034405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1AC-4E04-A473-E1280CE63558}"/>
                </c:ext>
              </c:extLst>
            </c:dLbl>
            <c:dLbl>
              <c:idx val="5"/>
              <c:layout>
                <c:manualLayout>
                  <c:x val="-4.0448136134120467E-2"/>
                  <c:y val="-9.112595864640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1AC-4E04-A473-E1280CE63558}"/>
                </c:ext>
              </c:extLst>
            </c:dLbl>
            <c:spPr>
              <a:noFill/>
              <a:ln>
                <a:noFill/>
              </a:ln>
              <a:effectLst/>
            </c:spPr>
            <c:txPr>
              <a:bodyPr wrap="square" lIns="38100" tIns="19050" rIns="38100" bIns="19050" anchor="ctr">
                <a:spAutoFit/>
              </a:bodyPr>
              <a:lstStyle/>
              <a:p>
                <a:pPr>
                  <a:defRPr sz="1200">
                    <a:solidFill>
                      <a:schemeClr val="tx1"/>
                    </a:solidFill>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Tabelle1!$A$2:$A$7</c:f>
              <c:strCache>
                <c:ptCount val="6"/>
                <c:pt idx="0">
                  <c:v>Q4 2019</c:v>
                </c:pt>
                <c:pt idx="1">
                  <c:v>Q1 2020</c:v>
                </c:pt>
                <c:pt idx="2">
                  <c:v>Q2 2020</c:v>
                </c:pt>
                <c:pt idx="3">
                  <c:v>Q3 2020</c:v>
                </c:pt>
                <c:pt idx="4">
                  <c:v>Q4 2020</c:v>
                </c:pt>
                <c:pt idx="5">
                  <c:v>Q1 2021</c:v>
                </c:pt>
              </c:strCache>
            </c:strRef>
          </c:cat>
          <c:val>
            <c:numRef>
              <c:f>Tabelle1!$C$2:$C$7</c:f>
              <c:numCache>
                <c:formatCode>General</c:formatCode>
                <c:ptCount val="6"/>
                <c:pt idx="0">
                  <c:v>5.63</c:v>
                </c:pt>
                <c:pt idx="1">
                  <c:v>8.48</c:v>
                </c:pt>
                <c:pt idx="2">
                  <c:v>5.58</c:v>
                </c:pt>
                <c:pt idx="3">
                  <c:v>9.1300000000000008</c:v>
                </c:pt>
                <c:pt idx="4">
                  <c:v>9.1999999999999993</c:v>
                </c:pt>
                <c:pt idx="5">
                  <c:v>11.6</c:v>
                </c:pt>
              </c:numCache>
            </c:numRef>
          </c:val>
          <c:smooth val="0"/>
          <c:extLst>
            <c:ext xmlns:c16="http://schemas.microsoft.com/office/drawing/2014/chart" uri="{C3380CC4-5D6E-409C-BE32-E72D297353CC}">
              <c16:uniqueId val="{00000008-31ED-4A74-8012-67401BE0EA48}"/>
            </c:ext>
          </c:extLst>
        </c:ser>
        <c:dLbls>
          <c:showLegendKey val="0"/>
          <c:showVal val="0"/>
          <c:showCatName val="0"/>
          <c:showSerName val="0"/>
          <c:showPercent val="0"/>
          <c:showBubbleSize val="0"/>
        </c:dLbls>
        <c:marker val="1"/>
        <c:smooth val="0"/>
        <c:axId val="1805437503"/>
        <c:axId val="1805433759"/>
      </c:lineChart>
      <c:catAx>
        <c:axId val="576135680"/>
        <c:scaling>
          <c:orientation val="minMax"/>
        </c:scaling>
        <c:delete val="0"/>
        <c:axPos val="b"/>
        <c:numFmt formatCode="General" sourceLinked="1"/>
        <c:majorTickMark val="out"/>
        <c:minorTickMark val="none"/>
        <c:tickLblPos val="nextTo"/>
        <c:spPr>
          <a:ln>
            <a:solidFill>
              <a:srgbClr val="348699"/>
            </a:solidFill>
          </a:ln>
        </c:spPr>
        <c:txPr>
          <a:bodyPr/>
          <a:lstStyle/>
          <a:p>
            <a:pPr>
              <a:defRPr sz="1200">
                <a:solidFill>
                  <a:schemeClr val="tx1"/>
                </a:solidFill>
              </a:defRPr>
            </a:pPr>
            <a:endParaRPr lang="de-DE"/>
          </a:p>
        </c:txPr>
        <c:crossAx val="576138032"/>
        <c:crosses val="autoZero"/>
        <c:auto val="1"/>
        <c:lblAlgn val="ctr"/>
        <c:lblOffset val="100"/>
        <c:noMultiLvlLbl val="0"/>
      </c:catAx>
      <c:valAx>
        <c:axId val="576138032"/>
        <c:scaling>
          <c:orientation val="minMax"/>
        </c:scaling>
        <c:delete val="0"/>
        <c:axPos val="l"/>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5680"/>
        <c:crosses val="autoZero"/>
        <c:crossBetween val="between"/>
      </c:valAx>
      <c:valAx>
        <c:axId val="1805433759"/>
        <c:scaling>
          <c:orientation val="minMax"/>
        </c:scaling>
        <c:delete val="0"/>
        <c:axPos val="r"/>
        <c:title>
          <c:tx>
            <c:rich>
              <a:bodyPr rot="0" vert="horz"/>
              <a:lstStyle/>
              <a:p>
                <a:pPr>
                  <a:defRPr lang="de-DE" sz="1600" b="0" i="0" u="none" strike="noStrike" kern="1200" baseline="0" dirty="0" smtClean="0">
                    <a:solidFill>
                      <a:schemeClr val="tx1"/>
                    </a:solidFill>
                    <a:latin typeface="+mn-lt"/>
                    <a:ea typeface="+mn-ea"/>
                    <a:cs typeface="+mn-cs"/>
                  </a:defRPr>
                </a:pPr>
                <a:r>
                  <a:rPr lang="de-DE" sz="1600" b="0" i="0" u="none" strike="noStrike" kern="1200" baseline="0" dirty="0">
                    <a:solidFill>
                      <a:schemeClr val="tx1"/>
                    </a:solidFill>
                    <a:latin typeface="+mn-lt"/>
                    <a:ea typeface="+mn-ea"/>
                    <a:cs typeface="+mn-cs"/>
                  </a:rPr>
                  <a:t>in %</a:t>
                </a:r>
              </a:p>
            </c:rich>
          </c:tx>
          <c:layout>
            <c:manualLayout>
              <c:xMode val="edge"/>
              <c:yMode val="edge"/>
              <c:x val="0.86729059028403088"/>
              <c:y val="3.1111752366788578E-3"/>
            </c:manualLayout>
          </c:layout>
          <c:overlay val="0"/>
        </c:title>
        <c:numFmt formatCode="General" sourceLinked="1"/>
        <c:majorTickMark val="out"/>
        <c:minorTickMark val="none"/>
        <c:tickLblPos val="nextTo"/>
        <c:txPr>
          <a:bodyPr/>
          <a:lstStyle/>
          <a:p>
            <a:pPr>
              <a:defRPr sz="1600">
                <a:solidFill>
                  <a:schemeClr val="tx1"/>
                </a:solidFill>
              </a:defRPr>
            </a:pPr>
            <a:endParaRPr lang="de-DE"/>
          </a:p>
        </c:txPr>
        <c:crossAx val="1805437503"/>
        <c:crosses val="max"/>
        <c:crossBetween val="between"/>
      </c:valAx>
      <c:catAx>
        <c:axId val="1805437503"/>
        <c:scaling>
          <c:orientation val="minMax"/>
        </c:scaling>
        <c:delete val="1"/>
        <c:axPos val="b"/>
        <c:numFmt formatCode="General" sourceLinked="1"/>
        <c:majorTickMark val="out"/>
        <c:minorTickMark val="none"/>
        <c:tickLblPos val="nextTo"/>
        <c:crossAx val="1805433759"/>
        <c:crossesAt val="0"/>
        <c:auto val="1"/>
        <c:lblAlgn val="ctr"/>
        <c:lblOffset val="100"/>
        <c:noMultiLvlLbl val="0"/>
      </c:catAx>
    </c:plotArea>
    <c:plotVisOnly val="1"/>
    <c:dispBlanksAs val="gap"/>
    <c:showDLblsOverMax val="0"/>
  </c:chart>
  <c:spPr>
    <a:noFill/>
    <a:ln>
      <a:noFill/>
    </a:ln>
  </c:spPr>
  <c:txPr>
    <a:bodyPr/>
    <a:lstStyle/>
    <a:p>
      <a:pPr>
        <a:defRPr sz="1600">
          <a:solidFill>
            <a:schemeClr val="bg1"/>
          </a:solidFill>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64161965059958"/>
          <c:y val="0.12725054406949171"/>
          <c:w val="0.74026567894972362"/>
          <c:h val="0.71244949458811557"/>
        </c:manualLayout>
      </c:layout>
      <c:barChart>
        <c:barDir val="col"/>
        <c:grouping val="stacked"/>
        <c:varyColors val="0"/>
        <c:ser>
          <c:idx val="0"/>
          <c:order val="0"/>
          <c:tx>
            <c:strRef>
              <c:f>Tabelle1!$B$1</c:f>
              <c:strCache>
                <c:ptCount val="1"/>
                <c:pt idx="0">
                  <c:v>Umsatz (in Mio. €)</c:v>
                </c:pt>
              </c:strCache>
            </c:strRef>
          </c:tx>
          <c:spPr>
            <a:solidFill>
              <a:srgbClr val="AC0236"/>
            </a:solidFill>
            <a:ln w="19050">
              <a:noFill/>
            </a:ln>
          </c:spPr>
          <c:invertIfNegative val="0"/>
          <c:dPt>
            <c:idx val="0"/>
            <c:invertIfNegative val="0"/>
            <c:bubble3D val="0"/>
            <c:extLst>
              <c:ext xmlns:c16="http://schemas.microsoft.com/office/drawing/2014/chart" uri="{C3380CC4-5D6E-409C-BE32-E72D297353CC}">
                <c16:uniqueId val="{00000000-6D65-47F1-9E5F-52F0A0C03BA6}"/>
              </c:ext>
            </c:extLst>
          </c:dPt>
          <c:dPt>
            <c:idx val="1"/>
            <c:invertIfNegative val="0"/>
            <c:bubble3D val="0"/>
            <c:extLst>
              <c:ext xmlns:c16="http://schemas.microsoft.com/office/drawing/2014/chart" uri="{C3380CC4-5D6E-409C-BE32-E72D297353CC}">
                <c16:uniqueId val="{00000001-6D65-47F1-9E5F-52F0A0C03BA6}"/>
              </c:ext>
            </c:extLst>
          </c:dPt>
          <c:dPt>
            <c:idx val="2"/>
            <c:invertIfNegative val="0"/>
            <c:bubble3D val="0"/>
            <c:extLst>
              <c:ext xmlns:c16="http://schemas.microsoft.com/office/drawing/2014/chart" uri="{C3380CC4-5D6E-409C-BE32-E72D297353CC}">
                <c16:uniqueId val="{00000005-81E7-4F03-8FD2-3B7EA28C4192}"/>
              </c:ext>
            </c:extLst>
          </c:dPt>
          <c:dLbls>
            <c:dLbl>
              <c:idx val="0"/>
              <c:layout>
                <c:manualLayout>
                  <c:x val="1.3733818295348719E-3"/>
                  <c:y val="-1.6464934874523524E-2"/>
                </c:manualLayout>
              </c:layout>
              <c:tx>
                <c:rich>
                  <a:bodyPr/>
                  <a:lstStyle/>
                  <a:p>
                    <a:r>
                      <a:rPr lang="en-US" sz="1300" b="1" dirty="0">
                        <a:latin typeface="+mn-lt"/>
                      </a:rPr>
                      <a:t>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D65-47F1-9E5F-52F0A0C03BA6}"/>
                </c:ext>
              </c:extLst>
            </c:dLbl>
            <c:dLbl>
              <c:idx val="1"/>
              <c:tx>
                <c:rich>
                  <a:bodyPr/>
                  <a:lstStyle/>
                  <a:p>
                    <a:r>
                      <a:rPr lang="en-US" sz="1300" b="1" dirty="0">
                        <a:solidFill>
                          <a:schemeClr val="bg1"/>
                        </a:solidFill>
                        <a:latin typeface="+mn-lt"/>
                      </a:rPr>
                      <a:t>2,9</a:t>
                    </a:r>
                  </a:p>
                  <a:p>
                    <a:endParaRPr lang="en-US" sz="2400" dirty="0">
                      <a:solidFill>
                        <a:schemeClr val="bg1"/>
                      </a:solidFill>
                      <a:latin typeface="Genava"/>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65-47F1-9E5F-52F0A0C03BA6}"/>
                </c:ext>
              </c:extLst>
            </c:dLbl>
            <c:dLbl>
              <c:idx val="2"/>
              <c:tx>
                <c:rich>
                  <a:bodyPr/>
                  <a:lstStyle/>
                  <a:p>
                    <a:r>
                      <a:rPr lang="en-US" sz="1300" b="1" dirty="0">
                        <a:solidFill>
                          <a:schemeClr val="bg1"/>
                        </a:solidFill>
                        <a:latin typeface="+mn-lt"/>
                      </a:rPr>
                      <a:t>&gt; 5,0</a:t>
                    </a:r>
                  </a:p>
                  <a:p>
                    <a:endParaRPr lang="en-US" sz="2400" dirty="0">
                      <a:solidFill>
                        <a:schemeClr val="bg1"/>
                      </a:solidFill>
                      <a:latin typeface="Genava"/>
                    </a:endParaRP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1E7-4F03-8FD2-3B7EA28C4192}"/>
                </c:ext>
              </c:extLst>
            </c:dLbl>
            <c:numFmt formatCode="#,##0.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2019</c:v>
                </c:pt>
                <c:pt idx="1">
                  <c:v>2020*</c:v>
                </c:pt>
                <c:pt idx="2">
                  <c:v>2021e</c:v>
                </c:pt>
              </c:strCache>
            </c:strRef>
          </c:cat>
          <c:val>
            <c:numRef>
              <c:f>Tabelle1!$B$2:$B$4</c:f>
              <c:numCache>
                <c:formatCode>General</c:formatCode>
                <c:ptCount val="3"/>
                <c:pt idx="0">
                  <c:v>1.3</c:v>
                </c:pt>
                <c:pt idx="1">
                  <c:v>2.9</c:v>
                </c:pt>
                <c:pt idx="2">
                  <c:v>5</c:v>
                </c:pt>
              </c:numCache>
            </c:numRef>
          </c:val>
          <c:extLst>
            <c:ext xmlns:c16="http://schemas.microsoft.com/office/drawing/2014/chart" uri="{C3380CC4-5D6E-409C-BE32-E72D297353CC}">
              <c16:uniqueId val="{00000004-6D65-47F1-9E5F-52F0A0C03BA6}"/>
            </c:ext>
          </c:extLst>
        </c:ser>
        <c:dLbls>
          <c:showLegendKey val="0"/>
          <c:showVal val="0"/>
          <c:showCatName val="0"/>
          <c:showSerName val="0"/>
          <c:showPercent val="0"/>
          <c:showBubbleSize val="0"/>
        </c:dLbls>
        <c:gapWidth val="100"/>
        <c:overlap val="100"/>
        <c:axId val="576141560"/>
        <c:axId val="576142344"/>
      </c:barChart>
      <c:catAx>
        <c:axId val="576141560"/>
        <c:scaling>
          <c:orientation val="minMax"/>
        </c:scaling>
        <c:delete val="0"/>
        <c:axPos val="b"/>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42344"/>
        <c:crosses val="autoZero"/>
        <c:auto val="0"/>
        <c:lblAlgn val="ctr"/>
        <c:lblOffset val="100"/>
        <c:tickLblSkip val="1"/>
        <c:noMultiLvlLbl val="0"/>
      </c:catAx>
      <c:valAx>
        <c:axId val="576142344"/>
        <c:scaling>
          <c:orientation val="minMax"/>
        </c:scaling>
        <c:delete val="0"/>
        <c:axPos val="l"/>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41560"/>
        <c:crosses val="autoZero"/>
        <c:crossBetween val="between"/>
      </c:valAx>
    </c:plotArea>
    <c:plotVisOnly val="1"/>
    <c:dispBlanksAs val="gap"/>
    <c:showDLblsOverMax val="0"/>
  </c:chart>
  <c:spPr>
    <a:noFill/>
    <a:ln>
      <a:noFill/>
    </a:ln>
  </c:spPr>
  <c:txPr>
    <a:bodyPr/>
    <a:lstStyle/>
    <a:p>
      <a:pPr>
        <a:defRPr sz="1600">
          <a:solidFill>
            <a:schemeClr val="bg1"/>
          </a:solidFill>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46220480457823"/>
          <c:y val="0.13850612090875794"/>
          <c:w val="0.74026567894972362"/>
          <c:h val="0.77732188083981157"/>
        </c:manualLayout>
      </c:layout>
      <c:barChart>
        <c:barDir val="col"/>
        <c:grouping val="stacked"/>
        <c:varyColors val="0"/>
        <c:ser>
          <c:idx val="0"/>
          <c:order val="0"/>
          <c:tx>
            <c:strRef>
              <c:f>Tabelle1!$B$1</c:f>
              <c:strCache>
                <c:ptCount val="1"/>
                <c:pt idx="0">
                  <c:v>Umsatz (in Mio. €)</c:v>
                </c:pt>
              </c:strCache>
            </c:strRef>
          </c:tx>
          <c:spPr>
            <a:solidFill>
              <a:srgbClr val="AC0236"/>
            </a:solidFill>
            <a:ln w="19050">
              <a:solidFill>
                <a:schemeClr val="bg1"/>
              </a:solidFill>
            </a:ln>
          </c:spPr>
          <c:invertIfNegative val="0"/>
          <c:dPt>
            <c:idx val="0"/>
            <c:invertIfNegative val="0"/>
            <c:bubble3D val="0"/>
            <c:spPr>
              <a:solidFill>
                <a:srgbClr val="AC0236"/>
              </a:solidFill>
              <a:ln w="19050">
                <a:noFill/>
              </a:ln>
            </c:spPr>
            <c:extLst>
              <c:ext xmlns:c16="http://schemas.microsoft.com/office/drawing/2014/chart" uri="{C3380CC4-5D6E-409C-BE32-E72D297353CC}">
                <c16:uniqueId val="{00000000-25E1-4A22-975D-3A3939CFD9E2}"/>
              </c:ext>
            </c:extLst>
          </c:dPt>
          <c:dPt>
            <c:idx val="1"/>
            <c:invertIfNegative val="0"/>
            <c:bubble3D val="0"/>
            <c:spPr>
              <a:solidFill>
                <a:srgbClr val="AC0236"/>
              </a:solidFill>
              <a:ln w="19050">
                <a:noFill/>
              </a:ln>
            </c:spPr>
            <c:extLst>
              <c:ext xmlns:c16="http://schemas.microsoft.com/office/drawing/2014/chart" uri="{C3380CC4-5D6E-409C-BE32-E72D297353CC}">
                <c16:uniqueId val="{00000000-188F-47A1-A06B-509EAE72B736}"/>
              </c:ext>
            </c:extLst>
          </c:dPt>
          <c:dPt>
            <c:idx val="2"/>
            <c:invertIfNegative val="0"/>
            <c:bubble3D val="0"/>
            <c:spPr>
              <a:solidFill>
                <a:srgbClr val="AC0236"/>
              </a:solidFill>
              <a:ln w="19050">
                <a:noFill/>
              </a:ln>
            </c:spPr>
            <c:extLst>
              <c:ext xmlns:c16="http://schemas.microsoft.com/office/drawing/2014/chart" uri="{C3380CC4-5D6E-409C-BE32-E72D297353CC}">
                <c16:uniqueId val="{00000000-6E0E-4379-B40A-403590F5A02D}"/>
              </c:ext>
            </c:extLst>
          </c:dPt>
          <c:dLbls>
            <c:dLbl>
              <c:idx val="0"/>
              <c:tx>
                <c:rich>
                  <a:bodyPr/>
                  <a:lstStyle/>
                  <a:p>
                    <a:r>
                      <a:rPr lang="en-US" sz="1300" b="1" dirty="0">
                        <a:latin typeface="+mn-lt"/>
                      </a:rPr>
                      <a:t>24,2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E1-4A22-975D-3A3939CFD9E2}"/>
                </c:ext>
              </c:extLst>
            </c:dLbl>
            <c:dLbl>
              <c:idx val="1"/>
              <c:tx>
                <c:rich>
                  <a:bodyPr/>
                  <a:lstStyle/>
                  <a:p>
                    <a:r>
                      <a:rPr lang="en-US" sz="1300" dirty="0">
                        <a:latin typeface="+mn-lt"/>
                      </a:rPr>
                      <a:t>35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88F-47A1-A06B-509EAE72B736}"/>
                </c:ext>
              </c:extLst>
            </c:dLbl>
            <c:dLbl>
              <c:idx val="2"/>
              <c:layout>
                <c:manualLayout>
                  <c:x val="-6.4787383621198475E-3"/>
                  <c:y val="1.9243913922813244E-2"/>
                </c:manualLayout>
              </c:layout>
              <c:tx>
                <c:rich>
                  <a:bodyPr/>
                  <a:lstStyle/>
                  <a:p>
                    <a:r>
                      <a:rPr lang="en-US" sz="1300" dirty="0">
                        <a:latin typeface="+mn-lt"/>
                      </a:rPr>
                      <a:t>&gt; 54</a:t>
                    </a:r>
                    <a:br>
                      <a:rPr lang="en-US" sz="1300" dirty="0">
                        <a:latin typeface="+mn-lt"/>
                      </a:rPr>
                    </a:br>
                    <a:r>
                      <a:rPr lang="en-US" sz="1300" dirty="0">
                        <a:latin typeface="+mn-lt"/>
                      </a:rPr>
                      <a:t>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E0E-4379-B40A-403590F5A02D}"/>
                </c:ext>
              </c:extLst>
            </c:dLbl>
            <c:numFmt formatCode="#\ ?/?" sourceLinked="0"/>
            <c:spPr>
              <a:noFill/>
              <a:ln>
                <a:noFill/>
              </a:ln>
              <a:effectLst/>
            </c:spPr>
            <c:txPr>
              <a:bodyPr wrap="square" lIns="38100" tIns="19050" rIns="38100" bIns="19050" anchor="ctr">
                <a:spAutoFit/>
              </a:bodyPr>
              <a:lstStyle/>
              <a:p>
                <a:pPr>
                  <a:defRPr sz="1400" b="1"/>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2019</c:v>
                </c:pt>
                <c:pt idx="1">
                  <c:v>2020*</c:v>
                </c:pt>
                <c:pt idx="2">
                  <c:v>2021e</c:v>
                </c:pt>
              </c:strCache>
            </c:strRef>
          </c:cat>
          <c:val>
            <c:numRef>
              <c:f>Tabelle1!$B$2:$B$4</c:f>
              <c:numCache>
                <c:formatCode>General</c:formatCode>
                <c:ptCount val="3"/>
                <c:pt idx="0">
                  <c:v>24.2</c:v>
                </c:pt>
                <c:pt idx="1">
                  <c:v>34.700000000000003</c:v>
                </c:pt>
                <c:pt idx="2">
                  <c:v>54</c:v>
                </c:pt>
              </c:numCache>
            </c:numRef>
          </c:val>
          <c:extLst>
            <c:ext xmlns:c16="http://schemas.microsoft.com/office/drawing/2014/chart" uri="{C3380CC4-5D6E-409C-BE32-E72D297353CC}">
              <c16:uniqueId val="{00000004-25E1-4A22-975D-3A3939CFD9E2}"/>
            </c:ext>
          </c:extLst>
        </c:ser>
        <c:dLbls>
          <c:showLegendKey val="0"/>
          <c:showVal val="0"/>
          <c:showCatName val="0"/>
          <c:showSerName val="0"/>
          <c:showPercent val="0"/>
          <c:showBubbleSize val="0"/>
        </c:dLbls>
        <c:gapWidth val="100"/>
        <c:overlap val="100"/>
        <c:axId val="576135680"/>
        <c:axId val="576138032"/>
      </c:barChart>
      <c:catAx>
        <c:axId val="576135680"/>
        <c:scaling>
          <c:orientation val="minMax"/>
        </c:scaling>
        <c:delete val="0"/>
        <c:axPos val="b"/>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8032"/>
        <c:crosses val="autoZero"/>
        <c:auto val="1"/>
        <c:lblAlgn val="ctr"/>
        <c:lblOffset val="100"/>
        <c:noMultiLvlLbl val="0"/>
      </c:catAx>
      <c:valAx>
        <c:axId val="576138032"/>
        <c:scaling>
          <c:orientation val="minMax"/>
        </c:scaling>
        <c:delete val="0"/>
        <c:axPos val="l"/>
        <c:numFmt formatCode="General" sourceLinked="1"/>
        <c:majorTickMark val="out"/>
        <c:minorTickMark val="none"/>
        <c:tickLblPos val="nextTo"/>
        <c:spPr>
          <a:ln>
            <a:solidFill>
              <a:srgbClr val="348699"/>
            </a:solidFill>
          </a:ln>
        </c:spPr>
        <c:txPr>
          <a:bodyPr/>
          <a:lstStyle/>
          <a:p>
            <a:pPr>
              <a:defRPr>
                <a:solidFill>
                  <a:schemeClr val="tx1"/>
                </a:solidFill>
              </a:defRPr>
            </a:pPr>
            <a:endParaRPr lang="de-DE"/>
          </a:p>
        </c:txPr>
        <c:crossAx val="576135680"/>
        <c:crosses val="autoZero"/>
        <c:crossBetween val="between"/>
      </c:valAx>
    </c:plotArea>
    <c:plotVisOnly val="1"/>
    <c:dispBlanksAs val="gap"/>
    <c:showDLblsOverMax val="0"/>
  </c:chart>
  <c:spPr>
    <a:noFill/>
    <a:ln>
      <a:noFill/>
    </a:ln>
  </c:spPr>
  <c:txPr>
    <a:bodyPr/>
    <a:lstStyle/>
    <a:p>
      <a:pPr>
        <a:defRPr sz="1600">
          <a:solidFill>
            <a:schemeClr val="bg1"/>
          </a:solidFill>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50385383539446"/>
          <c:y val="0"/>
          <c:w val="0.43250693909160765"/>
          <c:h val="0.64876042859710037"/>
        </c:manualLayout>
      </c:layout>
      <c:doughnutChart>
        <c:varyColors val="1"/>
        <c:ser>
          <c:idx val="0"/>
          <c:order val="0"/>
          <c:tx>
            <c:strRef>
              <c:f>Sheet1!$B$1</c:f>
              <c:strCache>
                <c:ptCount val="1"/>
                <c:pt idx="0">
                  <c:v>Sales</c:v>
                </c:pt>
              </c:strCache>
            </c:strRef>
          </c:tx>
          <c:dPt>
            <c:idx val="0"/>
            <c:bubble3D val="0"/>
            <c:spPr>
              <a:solidFill>
                <a:srgbClr val="AC0236"/>
              </a:solidFill>
              <a:ln w="19050">
                <a:solidFill>
                  <a:schemeClr val="lt1"/>
                </a:solidFill>
              </a:ln>
              <a:effectLst/>
            </c:spPr>
            <c:extLst>
              <c:ext xmlns:c16="http://schemas.microsoft.com/office/drawing/2014/chart" uri="{C3380CC4-5D6E-409C-BE32-E72D297353CC}">
                <c16:uniqueId val="{00000001-8884-4171-8005-08DBEAABDA0F}"/>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8884-4171-8005-08DBEAABDA0F}"/>
              </c:ext>
            </c:extLst>
          </c:dPt>
          <c:dPt>
            <c:idx val="2"/>
            <c:bubble3D val="0"/>
            <c:spPr>
              <a:solidFill>
                <a:srgbClr val="7BC7AE"/>
              </a:solidFill>
              <a:ln w="19050">
                <a:solidFill>
                  <a:schemeClr val="lt1"/>
                </a:solidFill>
              </a:ln>
              <a:effectLst/>
            </c:spPr>
            <c:extLst>
              <c:ext xmlns:c16="http://schemas.microsoft.com/office/drawing/2014/chart" uri="{C3380CC4-5D6E-409C-BE32-E72D297353CC}">
                <c16:uniqueId val="{00000005-8884-4171-8005-08DBEAABDA0F}"/>
              </c:ext>
            </c:extLst>
          </c:dPt>
          <c:dLbls>
            <c:dLbl>
              <c:idx val="0"/>
              <c:layout>
                <c:manualLayout>
                  <c:x val="6.1799698886589151E-17"/>
                  <c:y val="-9.7019341735225303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fld id="{FCDE91BF-E1A3-4DB0-964D-1B262C008797}" type="VALUE">
                      <a:rPr lang="en-US" sz="1800" b="1" smtClean="0"/>
                      <a:pPr>
                        <a:defRPr sz="1800" b="1">
                          <a:solidFill>
                            <a:schemeClr val="bg1"/>
                          </a:solidFill>
                        </a:defRPr>
                      </a:pPr>
                      <a:t>[WERT]</a:t>
                    </a:fld>
                    <a:r>
                      <a:rPr lang="en-US" sz="1800" b="1"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884-4171-8005-08DBEAABDA0F}"/>
                </c:ext>
              </c:extLst>
            </c:dLbl>
            <c:dLbl>
              <c:idx val="1"/>
              <c:layout>
                <c:manualLayout>
                  <c:x val="2.7649602011092489E-3"/>
                  <c:y val="-3.233978057840843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fld id="{99A0C1C7-187A-498B-8869-9395CC438AAD}" type="VALUE">
                      <a:rPr lang="en-US" sz="1800" b="1" smtClean="0"/>
                      <a:pPr>
                        <a:defRPr sz="1800" b="1">
                          <a:solidFill>
                            <a:schemeClr val="bg1"/>
                          </a:solidFill>
                        </a:defRPr>
                      </a:pPr>
                      <a:t>[WERT]</a:t>
                    </a:fld>
                    <a:r>
                      <a:rPr lang="en-US" sz="1800" b="1"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84-4171-8005-08DBEAABDA0F}"/>
                </c:ext>
              </c:extLst>
            </c:dLbl>
            <c:dLbl>
              <c:idx val="2"/>
              <c:tx>
                <c:rich>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fld id="{90D1D883-0003-4056-9EEC-6A597799EBC9}" type="VALUE">
                      <a:rPr lang="en-US" sz="3200" b="1" smtClean="0"/>
                      <a:pPr>
                        <a:defRPr sz="3200" b="1">
                          <a:solidFill>
                            <a:schemeClr val="bg1"/>
                          </a:solidFill>
                        </a:defRPr>
                      </a:pPr>
                      <a:t>[WERT]</a:t>
                    </a:fld>
                    <a:r>
                      <a:rPr lang="en-US" sz="3200" b="1" dirty="0"/>
                      <a:t>%</a:t>
                    </a: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84-4171-8005-08DBEAABDA0F}"/>
                </c:ext>
              </c:extLst>
            </c:dLbl>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audius AG</c:v>
                </c:pt>
                <c:pt idx="1">
                  <c:v>Free Float </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6-8884-4171-8005-08DBEAABDA0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18176794382613E-5"/>
          <c:y val="7.7677385252209824E-2"/>
          <c:w val="0.80465644324680108"/>
          <c:h val="0.9223226147477902"/>
        </c:manualLayout>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zero"/>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0.23775</cdr:x>
      <cdr:y>0</cdr:y>
    </cdr:from>
    <cdr:to>
      <cdr:x>1</cdr:x>
      <cdr:y>1</cdr:y>
    </cdr:to>
    <cdr:sp macro="" textlink="">
      <cdr:nvSpPr>
        <cdr:cNvPr id="3" name="Rechteck 2">
          <a:extLst xmlns:a="http://schemas.openxmlformats.org/drawingml/2006/main">
            <a:ext uri="{FF2B5EF4-FFF2-40B4-BE49-F238E27FC236}">
              <a16:creationId xmlns:a16="http://schemas.microsoft.com/office/drawing/2014/main" id="{91363D7F-56BB-4DDB-932C-279B94E30920}"/>
            </a:ext>
          </a:extLst>
        </cdr:cNvPr>
        <cdr:cNvSpPr/>
      </cdr:nvSpPr>
      <cdr:spPr>
        <a:xfrm xmlns:a="http://schemas.openxmlformats.org/drawingml/2006/main">
          <a:off x="1120824" y="0"/>
          <a:ext cx="3593474" cy="351844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xmlns:a="http://schemas.openxmlformats.org/drawingml/2006/main">
          <a:r>
            <a:rPr lang="de-DE" sz="2000" u="sng" dirty="0">
              <a:solidFill>
                <a:schemeClr val="tx1">
                  <a:lumMod val="50000"/>
                </a:schemeClr>
              </a:solidFill>
              <a:latin typeface="Segoe UI" panose="020B0502040204020203" pitchFamily="34" charset="0"/>
              <a:cs typeface="Segoe UI" panose="020B0502040204020203" pitchFamily="34" charset="0"/>
            </a:rPr>
            <a:t>Unser Geschäft wächst aufgrund des technologischen Fortschritts </a:t>
          </a:r>
          <a:br>
            <a:rPr lang="de-DE" sz="2400" dirty="0">
              <a:solidFill>
                <a:schemeClr val="tx1">
                  <a:lumMod val="50000"/>
                </a:schemeClr>
              </a:solidFill>
              <a:latin typeface="Segoe UI" panose="020B0502040204020203" pitchFamily="34" charset="0"/>
              <a:cs typeface="Segoe UI" panose="020B0502040204020203" pitchFamily="34" charset="0"/>
            </a:rPr>
          </a:br>
          <a:br>
            <a:rPr lang="de-DE" dirty="0">
              <a:solidFill>
                <a:schemeClr val="tx1">
                  <a:lumMod val="50000"/>
                </a:schemeClr>
              </a:solidFill>
              <a:latin typeface="Segoe UI" panose="020B0502040204020203" pitchFamily="34" charset="0"/>
              <a:cs typeface="Segoe UI" panose="020B0502040204020203" pitchFamily="34" charset="0"/>
            </a:rPr>
          </a:br>
          <a:r>
            <a:rPr lang="de-DE" dirty="0">
              <a:solidFill>
                <a:schemeClr val="tx1">
                  <a:lumMod val="50000"/>
                </a:schemeClr>
              </a:solidFill>
              <a:latin typeface="Segoe UI" panose="020B0502040204020203" pitchFamily="34" charset="0"/>
              <a:cs typeface="Segoe UI" panose="020B0502040204020203" pitchFamily="34" charset="0"/>
            </a:rPr>
            <a:t>Wir bieten unseren Kunden den gesamten Betreuungs-Zyklus </a:t>
          </a:r>
        </a:p>
        <a:p xmlns:a="http://schemas.openxmlformats.org/drawingml/2006/main">
          <a:r>
            <a:rPr lang="de-DE" dirty="0">
              <a:solidFill>
                <a:schemeClr val="tx1">
                  <a:lumMod val="50000"/>
                </a:schemeClr>
              </a:solidFill>
              <a:latin typeface="Segoe UI" panose="020B0502040204020203" pitchFamily="34" charset="0"/>
              <a:cs typeface="Segoe UI" panose="020B0502040204020203" pitchFamily="34" charset="0"/>
            </a:rPr>
            <a:t>für ihre IT: vom Audit über Planung und Umsetzung bis </a:t>
          </a:r>
        </a:p>
        <a:p xmlns:a="http://schemas.openxmlformats.org/drawingml/2006/main">
          <a:r>
            <a:rPr lang="de-DE" dirty="0">
              <a:solidFill>
                <a:schemeClr val="tx1">
                  <a:lumMod val="50000"/>
                </a:schemeClr>
              </a:solidFill>
              <a:latin typeface="Segoe UI" panose="020B0502040204020203" pitchFamily="34" charset="0"/>
              <a:cs typeface="Segoe UI" panose="020B0502040204020203" pitchFamily="34" charset="0"/>
            </a:rPr>
            <a:t>zum Betrieb – alles gesichert durch hocheffektives Qualitätsmanagement.</a:t>
          </a:r>
        </a:p>
        <a:p xmlns:a="http://schemas.openxmlformats.org/drawingml/2006/main">
          <a:endParaRPr lang="de-DE" dirty="0">
            <a:solidFill>
              <a:schemeClr val="tx1">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04543C8-9D44-42CC-98B3-05935383305C}" type="datetimeFigureOut">
              <a:rPr lang="de-DE" smtClean="0"/>
              <a:t>02.07.2021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505F1CB-B576-4A5D-AA90-083D9603B864}" type="slidenum">
              <a:rPr lang="de-DE" smtClean="0"/>
              <a:t>‹Nr.›</a:t>
            </a:fld>
            <a:endParaRPr lang="de-DE"/>
          </a:p>
        </p:txBody>
      </p:sp>
    </p:spTree>
    <p:extLst>
      <p:ext uri="{BB962C8B-B14F-4D97-AF65-F5344CB8AC3E}">
        <p14:creationId xmlns:p14="http://schemas.microsoft.com/office/powerpoint/2010/main" val="324715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505F1CB-B576-4A5D-AA90-083D9603B864}" type="slidenum">
              <a:rPr lang="de-DE" smtClean="0"/>
              <a:t>7</a:t>
            </a:fld>
            <a:endParaRPr lang="de-DE"/>
          </a:p>
        </p:txBody>
      </p:sp>
    </p:spTree>
    <p:extLst>
      <p:ext uri="{BB962C8B-B14F-4D97-AF65-F5344CB8AC3E}">
        <p14:creationId xmlns:p14="http://schemas.microsoft.com/office/powerpoint/2010/main" val="19609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12763" y="881063"/>
            <a:ext cx="7823201" cy="440213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charset="0"/>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Lato Light" charset="0"/>
              <a:ea typeface="+mn-ea"/>
              <a:cs typeface="+mn-cs"/>
            </a:endParaRPr>
          </a:p>
        </p:txBody>
      </p:sp>
    </p:spTree>
    <p:extLst>
      <p:ext uri="{BB962C8B-B14F-4D97-AF65-F5344CB8AC3E}">
        <p14:creationId xmlns:p14="http://schemas.microsoft.com/office/powerpoint/2010/main" val="326026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809625"/>
            <a:ext cx="7194551" cy="4048125"/>
          </a:xfrm>
        </p:spPr>
      </p:sp>
      <p:sp>
        <p:nvSpPr>
          <p:cNvPr id="3" name="Notizenplatzhalter 2"/>
          <p:cNvSpPr>
            <a:spLocks noGrp="1"/>
          </p:cNvSpPr>
          <p:nvPr>
            <p:ph type="body" idx="1"/>
          </p:nvPr>
        </p:nvSpPr>
        <p:spPr/>
        <p:txBody>
          <a:bodyPr/>
          <a:lstStyle/>
          <a:p>
            <a:r>
              <a:rPr lang="en-US" dirty="0" err="1">
                <a:latin typeface="Calibri"/>
                <a:cs typeface="Calibri"/>
              </a:rPr>
              <a:t>Als</a:t>
            </a:r>
            <a:r>
              <a:rPr lang="en-US" dirty="0">
                <a:latin typeface="Calibri"/>
                <a:cs typeface="Calibri"/>
              </a:rPr>
              <a:t> O-Ton, in </a:t>
            </a:r>
            <a:r>
              <a:rPr lang="en-US" dirty="0" err="1">
                <a:latin typeface="Calibri"/>
                <a:cs typeface="Calibri"/>
              </a:rPr>
              <a:t>zwei</a:t>
            </a:r>
            <a:r>
              <a:rPr lang="en-US" dirty="0">
                <a:latin typeface="Calibri"/>
                <a:cs typeface="Calibri"/>
              </a:rPr>
              <a:t> </a:t>
            </a:r>
            <a:r>
              <a:rPr lang="en-US" dirty="0" err="1">
                <a:latin typeface="Calibri"/>
                <a:cs typeface="Calibri"/>
              </a:rPr>
              <a:t>Versionen</a:t>
            </a:r>
            <a:r>
              <a:rPr lang="en-US" dirty="0">
                <a:latin typeface="Calibri"/>
                <a:cs typeface="Calibri"/>
              </a:rPr>
              <a:t>: </a:t>
            </a:r>
            <a:r>
              <a:rPr lang="en-US" dirty="0" err="1">
                <a:latin typeface="Calibri"/>
                <a:cs typeface="Calibri"/>
              </a:rPr>
              <a:t>Investoren</a:t>
            </a:r>
            <a:r>
              <a:rPr lang="en-US" dirty="0">
                <a:latin typeface="Calibri"/>
                <a:cs typeface="Calibri"/>
              </a:rPr>
              <a:t> und </a:t>
            </a:r>
            <a:r>
              <a:rPr lang="en-US" dirty="0" err="1">
                <a:latin typeface="Calibri"/>
                <a:cs typeface="Calibri"/>
              </a:rPr>
              <a:t>für</a:t>
            </a:r>
            <a:r>
              <a:rPr lang="en-US" dirty="0">
                <a:latin typeface="Calibri"/>
                <a:cs typeface="Calibri"/>
              </a:rPr>
              <a:t> Kunden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05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809625"/>
            <a:ext cx="7194551" cy="4048125"/>
          </a:xfrm>
        </p:spPr>
      </p:sp>
      <p:sp>
        <p:nvSpPr>
          <p:cNvPr id="3" name="Notizenplatzhalter 2"/>
          <p:cNvSpPr>
            <a:spLocks noGrp="1"/>
          </p:cNvSpPr>
          <p:nvPr>
            <p:ph type="body" idx="1"/>
          </p:nvPr>
        </p:nvSpPr>
        <p:spPr/>
        <p:txBody>
          <a:bodyPr/>
          <a:lstStyle/>
          <a:p>
            <a:r>
              <a:rPr lang="en-US" dirty="0" err="1">
                <a:latin typeface="Calibri"/>
                <a:cs typeface="Calibri"/>
              </a:rPr>
              <a:t>Als</a:t>
            </a:r>
            <a:r>
              <a:rPr lang="en-US" dirty="0">
                <a:latin typeface="Calibri"/>
                <a:cs typeface="Calibri"/>
              </a:rPr>
              <a:t> O-Ton, in </a:t>
            </a:r>
            <a:r>
              <a:rPr lang="en-US" dirty="0" err="1">
                <a:latin typeface="Calibri"/>
                <a:cs typeface="Calibri"/>
              </a:rPr>
              <a:t>zwei</a:t>
            </a:r>
            <a:r>
              <a:rPr lang="en-US" dirty="0">
                <a:latin typeface="Calibri"/>
                <a:cs typeface="Calibri"/>
              </a:rPr>
              <a:t> </a:t>
            </a:r>
            <a:r>
              <a:rPr lang="en-US" dirty="0" err="1">
                <a:latin typeface="Calibri"/>
                <a:cs typeface="Calibri"/>
              </a:rPr>
              <a:t>Versionen</a:t>
            </a:r>
            <a:r>
              <a:rPr lang="en-US" dirty="0">
                <a:latin typeface="Calibri"/>
                <a:cs typeface="Calibri"/>
              </a:rPr>
              <a:t>: </a:t>
            </a:r>
            <a:r>
              <a:rPr lang="en-US" dirty="0" err="1">
                <a:latin typeface="Calibri"/>
                <a:cs typeface="Calibri"/>
              </a:rPr>
              <a:t>Investoren</a:t>
            </a:r>
            <a:r>
              <a:rPr lang="en-US" dirty="0">
                <a:latin typeface="Calibri"/>
                <a:cs typeface="Calibri"/>
              </a:rPr>
              <a:t> und </a:t>
            </a:r>
            <a:r>
              <a:rPr lang="en-US" dirty="0" err="1">
                <a:latin typeface="Calibri"/>
                <a:cs typeface="Calibri"/>
              </a:rPr>
              <a:t>für</a:t>
            </a:r>
            <a:r>
              <a:rPr lang="en-US" dirty="0">
                <a:latin typeface="Calibri"/>
                <a:cs typeface="Calibri"/>
              </a:rPr>
              <a:t> Kunden</a:t>
            </a:r>
          </a:p>
        </p:txBody>
      </p:sp>
      <p:sp>
        <p:nvSpPr>
          <p:cNvPr id="4" name="Foliennummernplatzhalt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26826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809625"/>
            <a:ext cx="7194551" cy="4048125"/>
          </a:xfrm>
        </p:spPr>
      </p:sp>
      <p:sp>
        <p:nvSpPr>
          <p:cNvPr id="3" name="Notizenplatzhalter 2"/>
          <p:cNvSpPr>
            <a:spLocks noGrp="1"/>
          </p:cNvSpPr>
          <p:nvPr>
            <p:ph type="body" idx="1"/>
          </p:nvPr>
        </p:nvSpPr>
        <p:spPr/>
        <p:txBody>
          <a:bodyPr/>
          <a:lstStyle/>
          <a:p>
            <a:endParaRPr lang="en-US" dirty="0">
              <a:latin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charset="0"/>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Lato Light" charset="0"/>
              <a:ea typeface="+mn-ea"/>
              <a:cs typeface="+mn-cs"/>
            </a:endParaRPr>
          </a:p>
        </p:txBody>
      </p:sp>
    </p:spTree>
    <p:extLst>
      <p:ext uri="{BB962C8B-B14F-4D97-AF65-F5344CB8AC3E}">
        <p14:creationId xmlns:p14="http://schemas.microsoft.com/office/powerpoint/2010/main" val="346436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809625"/>
            <a:ext cx="7194551" cy="4048125"/>
          </a:xfrm>
        </p:spPr>
      </p:sp>
      <p:sp>
        <p:nvSpPr>
          <p:cNvPr id="3" name="Notizenplatzhalter 2"/>
          <p:cNvSpPr>
            <a:spLocks noGrp="1"/>
          </p:cNvSpPr>
          <p:nvPr>
            <p:ph type="body" idx="1"/>
          </p:nvPr>
        </p:nvSpPr>
        <p:spPr/>
        <p:txBody>
          <a:bodyPr/>
          <a:lstStyle/>
          <a:p>
            <a:endParaRPr lang="en-US" dirty="0">
              <a:latin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charset="0"/>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Lato Light" charset="0"/>
              <a:ea typeface="+mn-ea"/>
              <a:cs typeface="+mn-cs"/>
            </a:endParaRPr>
          </a:p>
        </p:txBody>
      </p:sp>
    </p:spTree>
    <p:extLst>
      <p:ext uri="{BB962C8B-B14F-4D97-AF65-F5344CB8AC3E}">
        <p14:creationId xmlns:p14="http://schemas.microsoft.com/office/powerpoint/2010/main" val="117480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12763" y="881063"/>
            <a:ext cx="7823201" cy="440213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217"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charset="0"/>
                <a:ea typeface="+mn-ea"/>
                <a:cs typeface="+mn-cs"/>
              </a:rPr>
              <a:pPr marL="0" marR="0" lvl="0" indent="0" algn="r" defTabSz="91421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Lato Light" charset="0"/>
              <a:ea typeface="+mn-ea"/>
              <a:cs typeface="+mn-cs"/>
            </a:endParaRPr>
          </a:p>
        </p:txBody>
      </p:sp>
    </p:spTree>
    <p:extLst>
      <p:ext uri="{BB962C8B-B14F-4D97-AF65-F5344CB8AC3E}">
        <p14:creationId xmlns:p14="http://schemas.microsoft.com/office/powerpoint/2010/main" val="3855856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AC0236"/>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D2F264E-6682-4491-A7D8-359090603AA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61669" y="1399854"/>
            <a:ext cx="5281337" cy="1540390"/>
          </a:xfrm>
          <a:prstGeom prst="rect">
            <a:avLst/>
          </a:prstGeom>
        </p:spPr>
      </p:pic>
      <p:sp>
        <p:nvSpPr>
          <p:cNvPr id="9" name="Titel 1">
            <a:extLst>
              <a:ext uri="{FF2B5EF4-FFF2-40B4-BE49-F238E27FC236}">
                <a16:creationId xmlns:a16="http://schemas.microsoft.com/office/drawing/2014/main" id="{8F1DB02C-369D-4204-B710-6795A91D8D9D}"/>
              </a:ext>
            </a:extLst>
          </p:cNvPr>
          <p:cNvSpPr>
            <a:spLocks noGrp="1"/>
          </p:cNvSpPr>
          <p:nvPr>
            <p:ph type="ctrTitle"/>
          </p:nvPr>
        </p:nvSpPr>
        <p:spPr>
          <a:xfrm>
            <a:off x="1524000" y="3329553"/>
            <a:ext cx="9144001" cy="1879170"/>
          </a:xfrm>
        </p:spPr>
        <p:txBody>
          <a:bodyPr anchor="ctr" anchorCtr="1">
            <a:normAutofit/>
          </a:bodyPr>
          <a:lstStyle>
            <a:lvl1pPr algn="ctr">
              <a:defRPr sz="3600" b="0" i="0">
                <a:solidFill>
                  <a:schemeClr val="bg1"/>
                </a:solidFill>
                <a:latin typeface="Segoe UI" panose="020B0502040204020203" pitchFamily="34" charset="0"/>
                <a:ea typeface="Segoe UI Historic" panose="020B0502040204020203" pitchFamily="34" charset="0"/>
                <a:cs typeface="Segoe UI" panose="020B0502040204020203" pitchFamily="34" charset="0"/>
              </a:defRPr>
            </a:lvl1pPr>
          </a:lstStyle>
          <a:p>
            <a:r>
              <a:rPr lang="de-DE" dirty="0"/>
              <a:t>Mastertitelformat bearbeiten</a:t>
            </a:r>
          </a:p>
        </p:txBody>
      </p:sp>
      <p:sp>
        <p:nvSpPr>
          <p:cNvPr id="10" name="Untertitel 2">
            <a:extLst>
              <a:ext uri="{FF2B5EF4-FFF2-40B4-BE49-F238E27FC236}">
                <a16:creationId xmlns:a16="http://schemas.microsoft.com/office/drawing/2014/main" id="{9C88FFBB-2D23-4F57-BC9E-687F201933F0}"/>
              </a:ext>
            </a:extLst>
          </p:cNvPr>
          <p:cNvSpPr>
            <a:spLocks noGrp="1"/>
          </p:cNvSpPr>
          <p:nvPr>
            <p:ph type="subTitle" idx="1"/>
          </p:nvPr>
        </p:nvSpPr>
        <p:spPr>
          <a:xfrm>
            <a:off x="1524000" y="5598033"/>
            <a:ext cx="9144001" cy="898311"/>
          </a:xfrm>
        </p:spPr>
        <p:txBody>
          <a:bodyPr anchor="ctr" anchorCtr="1"/>
          <a:lstStyle>
            <a:lvl1pPr marL="0" indent="0" algn="ctr">
              <a:buNone/>
              <a:defRPr sz="2400">
                <a:solidFill>
                  <a:schemeClr val="bg1"/>
                </a:solidFill>
                <a:latin typeface="Segoe UI" panose="020B0502040204020203" pitchFamily="34" charset="0"/>
                <a:cs typeface="Segoe UI" panose="020B0502040204020203" pitchFamily="34" charset="0"/>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228670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732C268-980E-4888-898B-C29AA3B634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5" y="6420879"/>
            <a:ext cx="660942" cy="192775"/>
          </a:xfrm>
          <a:prstGeom prst="rect">
            <a:avLst/>
          </a:prstGeom>
        </p:spPr>
      </p:pic>
    </p:spTree>
    <p:extLst>
      <p:ext uri="{BB962C8B-B14F-4D97-AF65-F5344CB8AC3E}">
        <p14:creationId xmlns:p14="http://schemas.microsoft.com/office/powerpoint/2010/main" val="340164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4373" y="329"/>
            <a:ext cx="7772044" cy="6863781"/>
          </a:xfrm>
          <a:prstGeom prst="rect">
            <a:avLst/>
          </a:prstGeom>
        </p:spPr>
      </p:pic>
      <p:sp>
        <p:nvSpPr>
          <p:cNvPr id="6" name="Textfeld 9">
            <a:extLst>
              <a:ext uri="{FF2B5EF4-FFF2-40B4-BE49-F238E27FC236}">
                <a16:creationId xmlns:a16="http://schemas.microsoft.com/office/drawing/2014/main" id="{0C44CE4B-9CBF-374D-AC4C-702410480E84}"/>
              </a:ext>
            </a:extLst>
          </p:cNvPr>
          <p:cNvSpPr txBox="1">
            <a:spLocks/>
          </p:cNvSpPr>
          <p:nvPr userDrawn="1"/>
        </p:nvSpPr>
        <p:spPr>
          <a:xfrm>
            <a:off x="4290943" y="3751268"/>
            <a:ext cx="7793122" cy="584775"/>
          </a:xfrm>
          <a:prstGeom prst="rect">
            <a:avLst/>
          </a:prstGeom>
          <a:noFill/>
        </p:spPr>
        <p:txBody>
          <a:bodyPr wrap="square" rtlCol="0">
            <a:spAutoFit/>
          </a:bodyPr>
          <a:lstStyle>
            <a:defPPr>
              <a:defRPr lang="de-DE"/>
            </a:defPPr>
            <a:lvl1pPr algn="l" rtl="0" fontAlgn="base">
              <a:spcBef>
                <a:spcPct val="50000"/>
              </a:spcBef>
              <a:spcAft>
                <a:spcPct val="0"/>
              </a:spcAft>
              <a:defRPr sz="1400" b="1" kern="1200">
                <a:solidFill>
                  <a:schemeClr val="tx1"/>
                </a:solidFill>
                <a:latin typeface="Arial" charset="0"/>
                <a:ea typeface="+mn-ea"/>
                <a:cs typeface="Arial" charset="0"/>
              </a:defRPr>
            </a:lvl1pPr>
            <a:lvl2pPr marL="457200" algn="l" rtl="0" fontAlgn="base">
              <a:spcBef>
                <a:spcPct val="50000"/>
              </a:spcBef>
              <a:spcAft>
                <a:spcPct val="0"/>
              </a:spcAft>
              <a:defRPr sz="1400" b="1" kern="1200">
                <a:solidFill>
                  <a:schemeClr val="tx1"/>
                </a:solidFill>
                <a:latin typeface="Arial" charset="0"/>
                <a:ea typeface="+mn-ea"/>
                <a:cs typeface="Arial" charset="0"/>
              </a:defRPr>
            </a:lvl2pPr>
            <a:lvl3pPr marL="914400" algn="l" rtl="0" fontAlgn="base">
              <a:spcBef>
                <a:spcPct val="50000"/>
              </a:spcBef>
              <a:spcAft>
                <a:spcPct val="0"/>
              </a:spcAft>
              <a:defRPr sz="1400" b="1" kern="1200">
                <a:solidFill>
                  <a:schemeClr val="tx1"/>
                </a:solidFill>
                <a:latin typeface="Arial" charset="0"/>
                <a:ea typeface="+mn-ea"/>
                <a:cs typeface="Arial" charset="0"/>
              </a:defRPr>
            </a:lvl3pPr>
            <a:lvl4pPr marL="1371600" algn="l" rtl="0" fontAlgn="base">
              <a:spcBef>
                <a:spcPct val="50000"/>
              </a:spcBef>
              <a:spcAft>
                <a:spcPct val="0"/>
              </a:spcAft>
              <a:defRPr sz="1400" b="1" kern="1200">
                <a:solidFill>
                  <a:schemeClr val="tx1"/>
                </a:solidFill>
                <a:latin typeface="Arial" charset="0"/>
                <a:ea typeface="+mn-ea"/>
                <a:cs typeface="Arial" charset="0"/>
              </a:defRPr>
            </a:lvl4pPr>
            <a:lvl5pPr marL="1828800" algn="l" rtl="0" fontAlgn="base">
              <a:spcBef>
                <a:spcPct val="5000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a:lstStyle>
          <a:p>
            <a:r>
              <a:rPr lang="de-DE" sz="3200" b="0" dirty="0">
                <a:solidFill>
                  <a:schemeClr val="bg1"/>
                </a:solidFill>
              </a:rPr>
              <a:t>Tuning für Ihren technischen Außendienst!</a:t>
            </a:r>
          </a:p>
        </p:txBody>
      </p:sp>
      <p:pic>
        <p:nvPicPr>
          <p:cNvPr id="7" name="Grafik 6">
            <a:extLst>
              <a:ext uri="{FF2B5EF4-FFF2-40B4-BE49-F238E27FC236}">
                <a16:creationId xmlns:a16="http://schemas.microsoft.com/office/drawing/2014/main" id="{2A5804F5-710E-EA4D-899C-68FBDBCDD9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5584" y="612936"/>
            <a:ext cx="2039366" cy="594815"/>
          </a:xfrm>
          <a:prstGeom prst="rect">
            <a:avLst/>
          </a:prstGeom>
        </p:spPr>
      </p:pic>
      <p:sp>
        <p:nvSpPr>
          <p:cNvPr id="2" name="Titel 1">
            <a:extLst>
              <a:ext uri="{FF2B5EF4-FFF2-40B4-BE49-F238E27FC236}">
                <a16:creationId xmlns:a16="http://schemas.microsoft.com/office/drawing/2014/main" id="{ADBB73F5-7483-D34B-B125-BF7B28217302}"/>
              </a:ext>
            </a:extLst>
          </p:cNvPr>
          <p:cNvSpPr>
            <a:spLocks noGrp="1"/>
          </p:cNvSpPr>
          <p:nvPr>
            <p:ph type="ctrTitle"/>
          </p:nvPr>
        </p:nvSpPr>
        <p:spPr>
          <a:xfrm>
            <a:off x="2703442" y="3578976"/>
            <a:ext cx="9144000" cy="1879170"/>
          </a:xfrm>
        </p:spPr>
        <p:txBody>
          <a:bodyPr anchor="ctr" anchorCtr="1">
            <a:normAutofit/>
          </a:bodyPr>
          <a:lstStyle>
            <a:lvl1pPr algn="ctr">
              <a:defRPr sz="5400" b="0" i="0" u="sng">
                <a:solidFill>
                  <a:srgbClr val="3A3A39"/>
                </a:solidFill>
                <a:latin typeface="Segoe UI" panose="020B0502040204020203" pitchFamily="34" charset="0"/>
                <a:ea typeface="Segoe UI Historic" panose="020B0502040204020203" pitchFamily="34" charset="0"/>
                <a:cs typeface="Segoe UI" panose="020B0502040204020203"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D07C2E6E-EA15-D04D-9FFE-524CFBD0C080}"/>
              </a:ext>
            </a:extLst>
          </p:cNvPr>
          <p:cNvSpPr>
            <a:spLocks noGrp="1"/>
          </p:cNvSpPr>
          <p:nvPr>
            <p:ph type="subTitle" idx="1"/>
          </p:nvPr>
        </p:nvSpPr>
        <p:spPr>
          <a:xfrm>
            <a:off x="2703442" y="5598032"/>
            <a:ext cx="9144000" cy="898311"/>
          </a:xfrm>
        </p:spPr>
        <p:txBody>
          <a:bodyPr anchor="ctr" anchorCtr="1"/>
          <a:lstStyle>
            <a:lvl1pPr marL="0" indent="0" algn="ctr">
              <a:buNone/>
              <a:defRPr sz="2400">
                <a:solidFill>
                  <a:srgbClr val="3A3A39"/>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1672327875"/>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DAC076A-3528-3749-8FA9-94F0390209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1668" y="1399854"/>
            <a:ext cx="5281337" cy="1540390"/>
          </a:xfrm>
          <a:prstGeom prst="rect">
            <a:avLst/>
          </a:prstGeom>
        </p:spPr>
      </p:pic>
      <p:sp>
        <p:nvSpPr>
          <p:cNvPr id="9" name="Titel 1">
            <a:extLst>
              <a:ext uri="{FF2B5EF4-FFF2-40B4-BE49-F238E27FC236}">
                <a16:creationId xmlns:a16="http://schemas.microsoft.com/office/drawing/2014/main" id="{8F1DB02C-369D-4204-B710-6795A91D8D9D}"/>
              </a:ext>
            </a:extLst>
          </p:cNvPr>
          <p:cNvSpPr>
            <a:spLocks noGrp="1"/>
          </p:cNvSpPr>
          <p:nvPr>
            <p:ph type="ctrTitle"/>
          </p:nvPr>
        </p:nvSpPr>
        <p:spPr>
          <a:xfrm>
            <a:off x="1524000" y="3329553"/>
            <a:ext cx="9144001" cy="1879170"/>
          </a:xfrm>
        </p:spPr>
        <p:txBody>
          <a:bodyPr anchor="ctr" anchorCtr="1">
            <a:normAutofit/>
          </a:bodyPr>
          <a:lstStyle>
            <a:lvl1pPr algn="ctr">
              <a:defRPr sz="5399" b="0" i="0">
                <a:solidFill>
                  <a:srgbClr val="3A3A39"/>
                </a:solidFill>
                <a:latin typeface="Segoe UI" panose="020B0502040204020203" pitchFamily="34" charset="0"/>
                <a:ea typeface="Segoe UI Historic" panose="020B0502040204020203" pitchFamily="34" charset="0"/>
                <a:cs typeface="Segoe UI" panose="020B0502040204020203" pitchFamily="34" charset="0"/>
              </a:defRPr>
            </a:lvl1pPr>
          </a:lstStyle>
          <a:p>
            <a:r>
              <a:rPr lang="de-DE" dirty="0"/>
              <a:t>Mastertitelformat bearbeiten</a:t>
            </a:r>
          </a:p>
        </p:txBody>
      </p:sp>
      <p:sp>
        <p:nvSpPr>
          <p:cNvPr id="10" name="Untertitel 2">
            <a:extLst>
              <a:ext uri="{FF2B5EF4-FFF2-40B4-BE49-F238E27FC236}">
                <a16:creationId xmlns:a16="http://schemas.microsoft.com/office/drawing/2014/main" id="{9C88FFBB-2D23-4F57-BC9E-687F201933F0}"/>
              </a:ext>
            </a:extLst>
          </p:cNvPr>
          <p:cNvSpPr>
            <a:spLocks noGrp="1"/>
          </p:cNvSpPr>
          <p:nvPr>
            <p:ph type="subTitle" idx="1" hasCustomPrompt="1"/>
          </p:nvPr>
        </p:nvSpPr>
        <p:spPr>
          <a:xfrm>
            <a:off x="1524000" y="5598033"/>
            <a:ext cx="9144001" cy="898311"/>
          </a:xfrm>
        </p:spPr>
        <p:txBody>
          <a:bodyPr anchor="ctr" anchorCtr="1"/>
          <a:lstStyle>
            <a:lvl1pPr marL="0" indent="0" algn="ctr">
              <a:buNone/>
              <a:defRPr sz="2400">
                <a:solidFill>
                  <a:srgbClr val="3A3A39"/>
                </a:solidFill>
                <a:latin typeface="Segoe UI" panose="020B0502040204020203" pitchFamily="34" charset="0"/>
                <a:cs typeface="Segoe UI" panose="020B0502040204020203" pitchFamily="34" charset="0"/>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de-DE" dirty="0"/>
              <a:t>Formatvorlage des Untertitelmasters durch Klicken bearbeiten</a:t>
            </a:r>
          </a:p>
        </p:txBody>
      </p:sp>
    </p:spTree>
    <p:extLst>
      <p:ext uri="{BB962C8B-B14F-4D97-AF65-F5344CB8AC3E}">
        <p14:creationId xmlns:p14="http://schemas.microsoft.com/office/powerpoint/2010/main" val="3525070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48EC3FC-8364-40DD-A9E4-7756FD675AEE}"/>
              </a:ext>
            </a:extLst>
          </p:cNvPr>
          <p:cNvSpPr>
            <a:spLocks noGrp="1"/>
          </p:cNvSpPr>
          <p:nvPr>
            <p:ph type="sldNum" sz="quarter" idx="10"/>
          </p:nvPr>
        </p:nvSpPr>
        <p:spPr/>
        <p:txBody>
          <a:bodyPr/>
          <a:lstStyle/>
          <a:p>
            <a:fld id="{3CB064B2-2ED3-1049-81A0-5A991B768FE1}" type="slidenum">
              <a:rPr lang="de-DE" smtClean="0"/>
              <a:pPr/>
              <a:t>‹Nr.›</a:t>
            </a:fld>
            <a:endParaRPr lang="de-DE" dirty="0"/>
          </a:p>
        </p:txBody>
      </p:sp>
      <p:sp>
        <p:nvSpPr>
          <p:cNvPr id="4" name="Fußzeilenplatzhalter 3">
            <a:extLst>
              <a:ext uri="{FF2B5EF4-FFF2-40B4-BE49-F238E27FC236}">
                <a16:creationId xmlns:a16="http://schemas.microsoft.com/office/drawing/2014/main" id="{45E7B79D-F00B-4C6E-873F-9FF81318AA29}"/>
              </a:ext>
            </a:extLst>
          </p:cNvPr>
          <p:cNvSpPr>
            <a:spLocks noGrp="1"/>
          </p:cNvSpPr>
          <p:nvPr>
            <p:ph type="ftr" sz="quarter" idx="11"/>
          </p:nvPr>
        </p:nvSpPr>
        <p:spPr/>
        <p:txBody>
          <a:bodyPr/>
          <a:lstStyle/>
          <a:p>
            <a:endParaRPr lang="de-DE" dirty="0"/>
          </a:p>
        </p:txBody>
      </p:sp>
      <p:sp>
        <p:nvSpPr>
          <p:cNvPr id="6" name="Oval 3">
            <a:extLst>
              <a:ext uri="{FF2B5EF4-FFF2-40B4-BE49-F238E27FC236}">
                <a16:creationId xmlns:a16="http://schemas.microsoft.com/office/drawing/2014/main" id="{F0C5129C-2B55-42EB-B670-DA6779D98DF9}"/>
              </a:ext>
            </a:extLst>
          </p:cNvPr>
          <p:cNvSpPr/>
          <p:nvPr userDrawn="1"/>
        </p:nvSpPr>
        <p:spPr>
          <a:xfrm>
            <a:off x="3396021" y="1563443"/>
            <a:ext cx="558800" cy="5588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Segoe UI" panose="020B0502040204020203" pitchFamily="34" charset="0"/>
                <a:ea typeface="Segoe UI Historic" panose="020B0502040204020203" pitchFamily="34" charset="0"/>
                <a:cs typeface="Segoe UI" panose="020B0502040204020203" pitchFamily="34" charset="0"/>
              </a:rPr>
              <a:t>1</a:t>
            </a:r>
          </a:p>
        </p:txBody>
      </p:sp>
      <p:sp>
        <p:nvSpPr>
          <p:cNvPr id="7" name="Oval 5">
            <a:extLst>
              <a:ext uri="{FF2B5EF4-FFF2-40B4-BE49-F238E27FC236}">
                <a16:creationId xmlns:a16="http://schemas.microsoft.com/office/drawing/2014/main" id="{257C88E1-1409-4DCA-8A73-9E3637C8E707}"/>
              </a:ext>
            </a:extLst>
          </p:cNvPr>
          <p:cNvSpPr/>
          <p:nvPr userDrawn="1"/>
        </p:nvSpPr>
        <p:spPr>
          <a:xfrm>
            <a:off x="3395663" y="2449548"/>
            <a:ext cx="558800" cy="5588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Segoe UI" panose="020B0502040204020203" pitchFamily="34" charset="0"/>
                <a:ea typeface="Segoe UI Historic" panose="020B0502040204020203" pitchFamily="34" charset="0"/>
                <a:cs typeface="Segoe UI" panose="020B0502040204020203" pitchFamily="34" charset="0"/>
              </a:rPr>
              <a:t>2</a:t>
            </a:r>
          </a:p>
        </p:txBody>
      </p:sp>
      <p:sp>
        <p:nvSpPr>
          <p:cNvPr id="8" name="Oval 6">
            <a:extLst>
              <a:ext uri="{FF2B5EF4-FFF2-40B4-BE49-F238E27FC236}">
                <a16:creationId xmlns:a16="http://schemas.microsoft.com/office/drawing/2014/main" id="{11089A0F-2321-4949-A64F-94366F83C1FE}"/>
              </a:ext>
            </a:extLst>
          </p:cNvPr>
          <p:cNvSpPr/>
          <p:nvPr userDrawn="1"/>
        </p:nvSpPr>
        <p:spPr>
          <a:xfrm>
            <a:off x="3396021" y="3309903"/>
            <a:ext cx="558800" cy="5588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Segoe UI" panose="020B0502040204020203" pitchFamily="34" charset="0"/>
                <a:ea typeface="Segoe UI Historic" panose="020B0502040204020203" pitchFamily="34" charset="0"/>
                <a:cs typeface="Segoe UI" panose="020B0502040204020203" pitchFamily="34" charset="0"/>
              </a:rPr>
              <a:t>3</a:t>
            </a:r>
          </a:p>
        </p:txBody>
      </p:sp>
      <p:sp>
        <p:nvSpPr>
          <p:cNvPr id="9" name="Oval 7">
            <a:extLst>
              <a:ext uri="{FF2B5EF4-FFF2-40B4-BE49-F238E27FC236}">
                <a16:creationId xmlns:a16="http://schemas.microsoft.com/office/drawing/2014/main" id="{81500808-34A4-4DEC-B848-5C33EA6B735D}"/>
              </a:ext>
            </a:extLst>
          </p:cNvPr>
          <p:cNvSpPr/>
          <p:nvPr userDrawn="1"/>
        </p:nvSpPr>
        <p:spPr>
          <a:xfrm>
            <a:off x="3396021" y="4135411"/>
            <a:ext cx="558800" cy="5588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Segoe UI" panose="020B0502040204020203" pitchFamily="34" charset="0"/>
                <a:ea typeface="Segoe UI Historic" panose="020B0502040204020203" pitchFamily="34" charset="0"/>
                <a:cs typeface="Segoe UI" panose="020B0502040204020203" pitchFamily="34" charset="0"/>
              </a:rPr>
              <a:t>4</a:t>
            </a:r>
          </a:p>
        </p:txBody>
      </p:sp>
      <p:sp>
        <p:nvSpPr>
          <p:cNvPr id="10" name="Rechteck 9">
            <a:extLst>
              <a:ext uri="{FF2B5EF4-FFF2-40B4-BE49-F238E27FC236}">
                <a16:creationId xmlns:a16="http://schemas.microsoft.com/office/drawing/2014/main" id="{0FF08B67-8346-44A3-AB1B-29A64681C226}"/>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
            <a:extLst>
              <a:ext uri="{FF2B5EF4-FFF2-40B4-BE49-F238E27FC236}">
                <a16:creationId xmlns:a16="http://schemas.microsoft.com/office/drawing/2014/main" id="{55402BCB-AAFA-4004-BD2F-F500908359C3}"/>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pic>
        <p:nvPicPr>
          <p:cNvPr id="11" name="Grafik 10">
            <a:extLst>
              <a:ext uri="{FF2B5EF4-FFF2-40B4-BE49-F238E27FC236}">
                <a16:creationId xmlns:a16="http://schemas.microsoft.com/office/drawing/2014/main" id="{6D8145B1-5B85-47AE-BBEC-54A6E15C3F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21" name="Textplatzhalter 20">
            <a:extLst>
              <a:ext uri="{FF2B5EF4-FFF2-40B4-BE49-F238E27FC236}">
                <a16:creationId xmlns:a16="http://schemas.microsoft.com/office/drawing/2014/main" id="{6D75C4CD-DF2D-4CF9-8436-29C0BC35C768}"/>
              </a:ext>
            </a:extLst>
          </p:cNvPr>
          <p:cNvSpPr>
            <a:spLocks noGrp="1"/>
          </p:cNvSpPr>
          <p:nvPr>
            <p:ph type="body" sz="quarter" idx="14" hasCustomPrompt="1"/>
          </p:nvPr>
        </p:nvSpPr>
        <p:spPr>
          <a:xfrm>
            <a:off x="3990128" y="1562658"/>
            <a:ext cx="7327414" cy="3542000"/>
          </a:xfrm>
        </p:spPr>
        <p:txBody>
          <a:bodyPr>
            <a:noAutofit/>
          </a:bodyPr>
          <a:lstStyle>
            <a:lvl1pPr marL="0" indent="0">
              <a:buNone/>
              <a:defRPr sz="2800"/>
            </a:lvl1pPr>
          </a:lstStyle>
          <a:p>
            <a:r>
              <a:rPr lang="de-DE" sz="2400" u="sng" dirty="0">
                <a:solidFill>
                  <a:schemeClr val="tx1">
                    <a:lumMod val="50000"/>
                  </a:schemeClr>
                </a:solidFill>
                <a:latin typeface="Segoe UI" panose="020B0502040204020203" pitchFamily="34" charset="0"/>
                <a:cs typeface="Segoe UI" panose="020B0502040204020203" pitchFamily="34" charset="0"/>
              </a:rPr>
              <a:t>Inhaltspunkt 1</a:t>
            </a:r>
          </a:p>
          <a:p>
            <a:endParaRPr lang="de-DE" sz="2400" u="sng" dirty="0">
              <a:solidFill>
                <a:schemeClr val="tx1">
                  <a:lumMod val="50000"/>
                </a:schemeClr>
              </a:solidFill>
              <a:latin typeface="Segoe UI" panose="020B0502040204020203" pitchFamily="34" charset="0"/>
              <a:cs typeface="Segoe UI" panose="020B0502040204020203" pitchFamily="34" charset="0"/>
            </a:endParaRPr>
          </a:p>
          <a:p>
            <a:r>
              <a:rPr lang="de-DE" sz="2400" u="sng" dirty="0">
                <a:solidFill>
                  <a:schemeClr val="tx1">
                    <a:lumMod val="50000"/>
                  </a:schemeClr>
                </a:solidFill>
                <a:latin typeface="Segoe UI" panose="020B0502040204020203" pitchFamily="34" charset="0"/>
                <a:cs typeface="Segoe UI" panose="020B0502040204020203" pitchFamily="34" charset="0"/>
              </a:rPr>
              <a:t>Inhaltspunkt 2</a:t>
            </a:r>
          </a:p>
          <a:p>
            <a:endParaRPr lang="de-DE" sz="2400" u="sng" dirty="0">
              <a:solidFill>
                <a:schemeClr val="tx1">
                  <a:lumMod val="50000"/>
                </a:schemeClr>
              </a:solidFill>
              <a:latin typeface="Segoe UI" panose="020B0502040204020203" pitchFamily="34" charset="0"/>
              <a:cs typeface="Segoe UI" panose="020B0502040204020203" pitchFamily="34" charset="0"/>
            </a:endParaRPr>
          </a:p>
          <a:p>
            <a:r>
              <a:rPr lang="de-DE" sz="2400" u="sng" dirty="0">
                <a:solidFill>
                  <a:schemeClr val="tx1">
                    <a:lumMod val="50000"/>
                  </a:schemeClr>
                </a:solidFill>
                <a:latin typeface="Segoe UI" panose="020B0502040204020203" pitchFamily="34" charset="0"/>
                <a:cs typeface="Segoe UI" panose="020B0502040204020203" pitchFamily="34" charset="0"/>
              </a:rPr>
              <a:t>Inhaltspunkt 3</a:t>
            </a:r>
          </a:p>
          <a:p>
            <a:endParaRPr lang="de-DE" sz="2400" u="sng" dirty="0">
              <a:solidFill>
                <a:schemeClr val="tx1">
                  <a:lumMod val="50000"/>
                </a:schemeClr>
              </a:solidFill>
              <a:latin typeface="Segoe UI" panose="020B0502040204020203" pitchFamily="34" charset="0"/>
              <a:cs typeface="Segoe UI" panose="020B0502040204020203" pitchFamily="34" charset="0"/>
            </a:endParaRPr>
          </a:p>
          <a:p>
            <a:r>
              <a:rPr lang="de-DE" sz="2400" u="sng" dirty="0">
                <a:solidFill>
                  <a:schemeClr val="tx1">
                    <a:lumMod val="50000"/>
                  </a:schemeClr>
                </a:solidFill>
                <a:latin typeface="Segoe UI" panose="020B0502040204020203" pitchFamily="34" charset="0"/>
                <a:cs typeface="Segoe UI" panose="020B0502040204020203" pitchFamily="34" charset="0"/>
              </a:rPr>
              <a:t>Inhaltspunkt 4</a:t>
            </a:r>
          </a:p>
          <a:p>
            <a:pPr lvl="0"/>
            <a:endParaRPr lang="en-AU" dirty="0"/>
          </a:p>
        </p:txBody>
      </p:sp>
    </p:spTree>
    <p:extLst>
      <p:ext uri="{BB962C8B-B14F-4D97-AF65-F5344CB8AC3E}">
        <p14:creationId xmlns:p14="http://schemas.microsoft.com/office/powerpoint/2010/main" val="14917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41C1FAB-92BD-4867-876E-26EEB731D0D0}"/>
              </a:ext>
            </a:extLst>
          </p:cNvPr>
          <p:cNvSpPr>
            <a:spLocks noGrp="1"/>
          </p:cNvSpPr>
          <p:nvPr>
            <p:ph type="sldNum" sz="quarter" idx="10"/>
          </p:nvPr>
        </p:nvSpPr>
        <p:spPr/>
        <p:txBody>
          <a:bodyPr/>
          <a:lstStyle/>
          <a:p>
            <a:fld id="{3CB064B2-2ED3-1049-81A0-5A991B768FE1}" type="slidenum">
              <a:rPr lang="de-DE" smtClean="0"/>
              <a:pPr/>
              <a:t>‹Nr.›</a:t>
            </a:fld>
            <a:endParaRPr lang="de-DE" dirty="0"/>
          </a:p>
        </p:txBody>
      </p:sp>
      <p:sp>
        <p:nvSpPr>
          <p:cNvPr id="4" name="Fußzeilenplatzhalter 3">
            <a:extLst>
              <a:ext uri="{FF2B5EF4-FFF2-40B4-BE49-F238E27FC236}">
                <a16:creationId xmlns:a16="http://schemas.microsoft.com/office/drawing/2014/main" id="{DE44E5DE-EF34-43C5-9FCD-0AC89FBE311C}"/>
              </a:ext>
            </a:extLst>
          </p:cNvPr>
          <p:cNvSpPr>
            <a:spLocks noGrp="1"/>
          </p:cNvSpPr>
          <p:nvPr>
            <p:ph type="ftr" sz="quarter" idx="11"/>
          </p:nvPr>
        </p:nvSpPr>
        <p:spPr/>
        <p:txBody>
          <a:bodyPr/>
          <a:lstStyle/>
          <a:p>
            <a:endParaRPr lang="de-DE" dirty="0"/>
          </a:p>
        </p:txBody>
      </p:sp>
      <p:sp>
        <p:nvSpPr>
          <p:cNvPr id="5" name="Bildplatzhalter 2">
            <a:extLst>
              <a:ext uri="{FF2B5EF4-FFF2-40B4-BE49-F238E27FC236}">
                <a16:creationId xmlns:a16="http://schemas.microsoft.com/office/drawing/2014/main" id="{750F2CE8-E72E-4339-A63C-EDC778F42E82}"/>
              </a:ext>
            </a:extLst>
          </p:cNvPr>
          <p:cNvSpPr>
            <a:spLocks noGrp="1"/>
          </p:cNvSpPr>
          <p:nvPr>
            <p:ph type="pic" idx="12"/>
          </p:nvPr>
        </p:nvSpPr>
        <p:spPr>
          <a:xfrm>
            <a:off x="0" y="-1"/>
            <a:ext cx="6095999" cy="6849849"/>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pic>
        <p:nvPicPr>
          <p:cNvPr id="6" name="Grafik 5">
            <a:extLst>
              <a:ext uri="{FF2B5EF4-FFF2-40B4-BE49-F238E27FC236}">
                <a16:creationId xmlns:a16="http://schemas.microsoft.com/office/drawing/2014/main" id="{806223A9-C4B7-4E91-A901-CA44D5FEA3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16" name="Textplatzhalter 15">
            <a:extLst>
              <a:ext uri="{FF2B5EF4-FFF2-40B4-BE49-F238E27FC236}">
                <a16:creationId xmlns:a16="http://schemas.microsoft.com/office/drawing/2014/main" id="{8B29BD8D-1257-4F7D-99AA-78BA0DE3E051}"/>
              </a:ext>
            </a:extLst>
          </p:cNvPr>
          <p:cNvSpPr>
            <a:spLocks noGrp="1"/>
          </p:cNvSpPr>
          <p:nvPr>
            <p:ph type="body" sz="quarter" idx="13" hasCustomPrompt="1"/>
          </p:nvPr>
        </p:nvSpPr>
        <p:spPr>
          <a:xfrm>
            <a:off x="7376788" y="2519570"/>
            <a:ext cx="3578257" cy="1970504"/>
          </a:xfrm>
        </p:spPr>
        <p:txBody>
          <a:bodyPr>
            <a:normAutofit/>
          </a:bodyPr>
          <a:lstStyle>
            <a:lvl1pPr marL="0" indent="0">
              <a:buNone/>
              <a:defRPr sz="5400" u="sng">
                <a:solidFill>
                  <a:schemeClr val="tx1"/>
                </a:solidFill>
              </a:defRPr>
            </a:lvl1pPr>
          </a:lstStyle>
          <a:p>
            <a:pPr lvl="0"/>
            <a:r>
              <a:rPr lang="de-DE" dirty="0"/>
              <a:t>Mastertitel bearbeiten</a:t>
            </a:r>
            <a:endParaRPr lang="en-AU" dirty="0"/>
          </a:p>
        </p:txBody>
      </p:sp>
    </p:spTree>
    <p:extLst>
      <p:ext uri="{BB962C8B-B14F-4D97-AF65-F5344CB8AC3E}">
        <p14:creationId xmlns:p14="http://schemas.microsoft.com/office/powerpoint/2010/main" val="287892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74A7CAD-2438-44CE-AE3F-D3770B6E87FD}"/>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6">
            <a:extLst>
              <a:ext uri="{FF2B5EF4-FFF2-40B4-BE49-F238E27FC236}">
                <a16:creationId xmlns:a16="http://schemas.microsoft.com/office/drawing/2014/main" id="{DFB82FC0-BAF8-4670-8395-9E6425AF6901}"/>
              </a:ext>
            </a:extLst>
          </p:cNvPr>
          <p:cNvSpPr>
            <a:spLocks noGrp="1"/>
          </p:cNvSpPr>
          <p:nvPr>
            <p:ph type="sldNum" sz="quarter" idx="12"/>
          </p:nvPr>
        </p:nvSpPr>
        <p:spPr>
          <a:xfrm>
            <a:off x="239713" y="6356351"/>
            <a:ext cx="2743200" cy="365125"/>
          </a:xfrm>
          <a:prstGeom prst="rect">
            <a:avLst/>
          </a:prstGeom>
        </p:spPr>
        <p:txBody>
          <a:bodyPr anchor="ctr"/>
          <a:lstStyle>
            <a:lvl1pPr algn="l">
              <a:defRPr sz="1000">
                <a:solidFill>
                  <a:schemeClr val="tx1">
                    <a:lumMod val="50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
        <p:nvSpPr>
          <p:cNvPr id="7" name="Fußzeilenplatzhalter 5">
            <a:extLst>
              <a:ext uri="{FF2B5EF4-FFF2-40B4-BE49-F238E27FC236}">
                <a16:creationId xmlns:a16="http://schemas.microsoft.com/office/drawing/2014/main" id="{E396F87B-88EE-46B5-AA42-09B913831D19}"/>
              </a:ext>
            </a:extLst>
          </p:cNvPr>
          <p:cNvSpPr>
            <a:spLocks noGrp="1"/>
          </p:cNvSpPr>
          <p:nvPr>
            <p:ph type="ftr" sz="quarter" idx="11"/>
          </p:nvPr>
        </p:nvSpPr>
        <p:spPr>
          <a:xfrm>
            <a:off x="4038601" y="6356351"/>
            <a:ext cx="4114800" cy="365125"/>
          </a:xfrm>
          <a:prstGeom prst="rect">
            <a:avLst/>
          </a:prstGeom>
        </p:spPr>
        <p:txBody>
          <a:bodyPr anchor="ctr"/>
          <a:lstStyle>
            <a:lvl1pPr algn="ctr">
              <a:defRPr sz="1000">
                <a:solidFill>
                  <a:schemeClr val="bg1">
                    <a:lumMod val="65000"/>
                  </a:schemeClr>
                </a:solidFill>
                <a:latin typeface="Segoe UI" panose="020B0502040204020203" pitchFamily="34" charset="0"/>
                <a:cs typeface="Segoe UI" panose="020B0502040204020203" pitchFamily="34" charset="0"/>
              </a:defRPr>
            </a:lvl1pPr>
          </a:lstStyle>
          <a:p>
            <a:endParaRPr lang="de-DE" dirty="0"/>
          </a:p>
        </p:txBody>
      </p:sp>
      <p:pic>
        <p:nvPicPr>
          <p:cNvPr id="8" name="Grafik 7">
            <a:extLst>
              <a:ext uri="{FF2B5EF4-FFF2-40B4-BE49-F238E27FC236}">
                <a16:creationId xmlns:a16="http://schemas.microsoft.com/office/drawing/2014/main" id="{83E6E939-048B-4A25-AAD2-46B160F2C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11" name="Inhaltsplatzhalter 2">
            <a:extLst>
              <a:ext uri="{FF2B5EF4-FFF2-40B4-BE49-F238E27FC236}">
                <a16:creationId xmlns:a16="http://schemas.microsoft.com/office/drawing/2014/main" id="{BF0417DF-4BAD-478E-A7BD-FB0496718E00}"/>
              </a:ext>
            </a:extLst>
          </p:cNvPr>
          <p:cNvSpPr>
            <a:spLocks noGrp="1"/>
          </p:cNvSpPr>
          <p:nvPr>
            <p:ph idx="1" hasCustomPrompt="1"/>
          </p:nvPr>
        </p:nvSpPr>
        <p:spPr>
          <a:xfrm>
            <a:off x="1530352" y="1825625"/>
            <a:ext cx="9632669" cy="4351338"/>
          </a:xfrm>
        </p:spPr>
        <p:txBody>
          <a:bodyPr/>
          <a:lstStyle>
            <a:lvl1pPr>
              <a:buClr>
                <a:srgbClr val="AC0236"/>
              </a:buClr>
              <a:defRPr sz="2400">
                <a:solidFill>
                  <a:schemeClr val="tx1">
                    <a:lumMod val="50000"/>
                  </a:schemeClr>
                </a:solidFill>
                <a:latin typeface="Segoe UI" panose="020B0502040204020203" pitchFamily="34" charset="0"/>
                <a:cs typeface="Segoe UI" panose="020B0502040204020203" pitchFamily="34" charset="0"/>
              </a:defRPr>
            </a:lvl1pPr>
            <a:lvl2pPr>
              <a:buClr>
                <a:srgbClr val="AC0236"/>
              </a:buClr>
              <a:defRPr sz="2000">
                <a:solidFill>
                  <a:schemeClr val="tx1">
                    <a:lumMod val="50000"/>
                  </a:schemeClr>
                </a:solidFill>
                <a:latin typeface="Segoe UI" panose="020B0502040204020203" pitchFamily="34" charset="0"/>
                <a:cs typeface="Segoe UI" panose="020B0502040204020203" pitchFamily="34" charset="0"/>
              </a:defRPr>
            </a:lvl2pPr>
            <a:lvl3pPr>
              <a:buClr>
                <a:srgbClr val="AC0236"/>
              </a:buClr>
              <a:defRPr sz="1600">
                <a:solidFill>
                  <a:schemeClr val="tx1">
                    <a:lumMod val="50000"/>
                  </a:schemeClr>
                </a:solidFill>
                <a:latin typeface="Segoe UI" panose="020B0502040204020203" pitchFamily="34" charset="0"/>
                <a:cs typeface="Segoe UI" panose="020B0502040204020203" pitchFamily="34" charset="0"/>
              </a:defRPr>
            </a:lvl3pPr>
            <a:lvl4pPr marL="1657350" indent="-285750">
              <a:buClr>
                <a:srgbClr val="AC0236"/>
              </a:buClr>
              <a:buFont typeface="Arial" panose="020B0604020202020204" pitchFamily="34" charset="0"/>
              <a:buChar char="•"/>
              <a:defRPr sz="1400">
                <a:solidFill>
                  <a:schemeClr val="tx1">
                    <a:lumMod val="50000"/>
                  </a:schemeClr>
                </a:solidFill>
                <a:latin typeface="Segoe UI" panose="020B0502040204020203" pitchFamily="34" charset="0"/>
                <a:cs typeface="Segoe UI" panose="020B0502040204020203" pitchFamily="34" charset="0"/>
              </a:defRPr>
            </a:lvl4pPr>
            <a:lvl5pPr marL="2000250" indent="-171450">
              <a:buFont typeface="Arial" panose="020B0604020202020204" pitchFamily="34" charset="0"/>
              <a:buChar char="•"/>
              <a:defRPr sz="1400">
                <a:solidFill>
                  <a:schemeClr val="tx1">
                    <a:lumMod val="50000"/>
                  </a:schemeClr>
                </a:solidFill>
                <a:latin typeface="Segoe UI" panose="020B0502040204020203" pitchFamily="34" charset="0"/>
                <a:cs typeface="Segoe UI" panose="020B0502040204020203" pitchFamily="34" charset="0"/>
              </a:defRPr>
            </a:lvl5pPr>
            <a:lvl6pPr>
              <a:defRPr sz="1200">
                <a:solidFill>
                  <a:schemeClr val="tx1">
                    <a:lumMod val="50000"/>
                  </a:schemeClr>
                </a:solidFill>
                <a:latin typeface="Segoe UI" panose="020B0502040204020203" pitchFamily="34" charset="0"/>
                <a:cs typeface="Segoe UI" panose="020B0502040204020203" pitchFamily="34" charset="0"/>
              </a:defRPr>
            </a:lvl6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3"/>
            <a:endParaRPr lang="de-DE" dirty="0"/>
          </a:p>
        </p:txBody>
      </p:sp>
      <p:sp>
        <p:nvSpPr>
          <p:cNvPr id="9" name="Titel 1">
            <a:extLst>
              <a:ext uri="{FF2B5EF4-FFF2-40B4-BE49-F238E27FC236}">
                <a16:creationId xmlns:a16="http://schemas.microsoft.com/office/drawing/2014/main" id="{CA55B86D-D120-4392-BA82-B836B71CEAEA}"/>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3304579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8B53350-F45D-478C-A501-7D8C22E30D17}"/>
              </a:ext>
            </a:extLst>
          </p:cNvPr>
          <p:cNvSpPr>
            <a:spLocks noGrp="1"/>
          </p:cNvSpPr>
          <p:nvPr>
            <p:ph type="sldNum" sz="quarter" idx="10"/>
          </p:nvPr>
        </p:nvSpPr>
        <p:spPr/>
        <p:txBody>
          <a:bodyPr/>
          <a:lstStyle>
            <a:lvl1pPr>
              <a:defRPr>
                <a:solidFill>
                  <a:schemeClr val="tx1">
                    <a:lumMod val="50000"/>
                  </a:schemeClr>
                </a:solidFill>
              </a:defRPr>
            </a:lvl1pPr>
          </a:lstStyle>
          <a:p>
            <a:fld id="{3CB064B2-2ED3-1049-81A0-5A991B768FE1}" type="slidenum">
              <a:rPr lang="de-DE" smtClean="0"/>
              <a:pPr/>
              <a:t>‹Nr.›</a:t>
            </a:fld>
            <a:endParaRPr lang="de-DE" dirty="0"/>
          </a:p>
        </p:txBody>
      </p:sp>
      <p:sp>
        <p:nvSpPr>
          <p:cNvPr id="4" name="Fußzeilenplatzhalter 3">
            <a:extLst>
              <a:ext uri="{FF2B5EF4-FFF2-40B4-BE49-F238E27FC236}">
                <a16:creationId xmlns:a16="http://schemas.microsoft.com/office/drawing/2014/main" id="{A804F7D2-9068-4E11-BB8C-41981B2A625B}"/>
              </a:ext>
            </a:extLst>
          </p:cNvPr>
          <p:cNvSpPr>
            <a:spLocks noGrp="1"/>
          </p:cNvSpPr>
          <p:nvPr>
            <p:ph type="ftr" sz="quarter" idx="11"/>
          </p:nvPr>
        </p:nvSpPr>
        <p:spPr/>
        <p:txBody>
          <a:bodyPr/>
          <a:lstStyle/>
          <a:p>
            <a:endParaRPr lang="de-DE" dirty="0"/>
          </a:p>
        </p:txBody>
      </p:sp>
      <p:sp>
        <p:nvSpPr>
          <p:cNvPr id="5" name="Inhaltsplatzhalter 2">
            <a:extLst>
              <a:ext uri="{FF2B5EF4-FFF2-40B4-BE49-F238E27FC236}">
                <a16:creationId xmlns:a16="http://schemas.microsoft.com/office/drawing/2014/main" id="{4389ECF5-9520-4C83-A2DC-A165A83F9EF3}"/>
              </a:ext>
            </a:extLst>
          </p:cNvPr>
          <p:cNvSpPr>
            <a:spLocks noGrp="1"/>
          </p:cNvSpPr>
          <p:nvPr>
            <p:ph sz="half" idx="1" hasCustomPrompt="1"/>
          </p:nvPr>
        </p:nvSpPr>
        <p:spPr>
          <a:xfrm>
            <a:off x="401856" y="1319591"/>
            <a:ext cx="5181600" cy="4351338"/>
          </a:xfrm>
        </p:spPr>
        <p:txBody>
          <a:bodyPr/>
          <a:lstStyle>
            <a:lvl1pPr>
              <a:buClr>
                <a:srgbClr val="AC0236"/>
              </a:buClr>
              <a:defRPr sz="2400"/>
            </a:lvl1pPr>
            <a:lvl2pPr>
              <a:buClr>
                <a:srgbClr val="AC0236"/>
              </a:buClr>
              <a:defRPr sz="2000"/>
            </a:lvl2pPr>
            <a:lvl3pPr>
              <a:buClr>
                <a:srgbClr val="AC0236"/>
              </a:buClr>
              <a:defRPr sz="1600"/>
            </a:lvl3pPr>
            <a:lvl4pPr>
              <a:buClr>
                <a:srgbClr val="AC0236"/>
              </a:buClr>
              <a:defRPr sz="1400"/>
            </a:lvl4pPr>
            <a:lvl5pPr>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Rechteck 5">
            <a:extLst>
              <a:ext uri="{FF2B5EF4-FFF2-40B4-BE49-F238E27FC236}">
                <a16:creationId xmlns:a16="http://schemas.microsoft.com/office/drawing/2014/main" id="{681FCBFB-25AF-494D-8A98-CC181935C400}"/>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8389D4EE-97DA-42A8-95AA-B5D4C19B48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9" name="Inhaltsplatzhalter 3">
            <a:extLst>
              <a:ext uri="{FF2B5EF4-FFF2-40B4-BE49-F238E27FC236}">
                <a16:creationId xmlns:a16="http://schemas.microsoft.com/office/drawing/2014/main" id="{ACBF06BB-5470-4D09-B56F-A1BD9D7D141A}"/>
              </a:ext>
            </a:extLst>
          </p:cNvPr>
          <p:cNvSpPr>
            <a:spLocks noGrp="1"/>
          </p:cNvSpPr>
          <p:nvPr>
            <p:ph sz="half" idx="2" hasCustomPrompt="1"/>
          </p:nvPr>
        </p:nvSpPr>
        <p:spPr>
          <a:xfrm>
            <a:off x="6172200" y="1322044"/>
            <a:ext cx="5181600" cy="4351338"/>
          </a:xfrm>
        </p:spPr>
        <p:txBody>
          <a:bodyPr/>
          <a:lstStyle>
            <a:lvl1pPr>
              <a:buClr>
                <a:srgbClr val="AC0236"/>
              </a:buClr>
              <a:defRPr sz="2400"/>
            </a:lvl1pPr>
            <a:lvl2pPr>
              <a:buClr>
                <a:srgbClr val="AC0236"/>
              </a:buClr>
              <a:defRPr sz="2000"/>
            </a:lvl2pPr>
            <a:lvl3pPr>
              <a:buClr>
                <a:srgbClr val="AC0236"/>
              </a:buClr>
              <a:defRPr sz="1600"/>
            </a:lvl3pPr>
            <a:lvl4pPr>
              <a:buClr>
                <a:srgbClr val="AC0236"/>
              </a:buClr>
              <a:defRPr sz="1400"/>
            </a:lvl4pPr>
            <a:lvl5pPr>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10" name="Titel 1">
            <a:extLst>
              <a:ext uri="{FF2B5EF4-FFF2-40B4-BE49-F238E27FC236}">
                <a16:creationId xmlns:a16="http://schemas.microsoft.com/office/drawing/2014/main" id="{3DD1150D-A408-4BEE-91DB-970CA74CCC7F}"/>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398103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6ADF98F-CD4A-4455-A56A-E02F69806CD9}"/>
              </a:ext>
            </a:extLst>
          </p:cNvPr>
          <p:cNvSpPr>
            <a:spLocks noGrp="1"/>
          </p:cNvSpPr>
          <p:nvPr>
            <p:ph type="sldNum" sz="quarter" idx="10"/>
          </p:nvPr>
        </p:nvSpPr>
        <p:spPr/>
        <p:txBody>
          <a:bodyPr/>
          <a:lstStyle>
            <a:lvl1pPr>
              <a:defRPr>
                <a:solidFill>
                  <a:schemeClr val="tx1">
                    <a:lumMod val="50000"/>
                  </a:schemeClr>
                </a:solidFill>
              </a:defRPr>
            </a:lvl1pPr>
          </a:lstStyle>
          <a:p>
            <a:fld id="{3CB064B2-2ED3-1049-81A0-5A991B768FE1}" type="slidenum">
              <a:rPr lang="de-DE" smtClean="0"/>
              <a:pPr/>
              <a:t>‹Nr.›</a:t>
            </a:fld>
            <a:endParaRPr lang="de-DE" dirty="0"/>
          </a:p>
        </p:txBody>
      </p:sp>
      <p:sp>
        <p:nvSpPr>
          <p:cNvPr id="4" name="Fußzeilenplatzhalter 3">
            <a:extLst>
              <a:ext uri="{FF2B5EF4-FFF2-40B4-BE49-F238E27FC236}">
                <a16:creationId xmlns:a16="http://schemas.microsoft.com/office/drawing/2014/main" id="{8E0F2ECD-FFCF-4015-B7F0-E761CC1B5E6F}"/>
              </a:ext>
            </a:extLst>
          </p:cNvPr>
          <p:cNvSpPr>
            <a:spLocks noGrp="1"/>
          </p:cNvSpPr>
          <p:nvPr>
            <p:ph type="ftr" sz="quarter" idx="11"/>
          </p:nvPr>
        </p:nvSpPr>
        <p:spPr/>
        <p:txBody>
          <a:bodyPr/>
          <a:lstStyle/>
          <a:p>
            <a:endParaRPr lang="de-DE" dirty="0"/>
          </a:p>
        </p:txBody>
      </p:sp>
      <p:sp>
        <p:nvSpPr>
          <p:cNvPr id="5" name="Diagrammplatzhalter 9">
            <a:extLst>
              <a:ext uri="{FF2B5EF4-FFF2-40B4-BE49-F238E27FC236}">
                <a16:creationId xmlns:a16="http://schemas.microsoft.com/office/drawing/2014/main" id="{9EB59A0E-754D-4EBA-97FE-AC25ABCC9644}"/>
              </a:ext>
            </a:extLst>
          </p:cNvPr>
          <p:cNvSpPr>
            <a:spLocks noGrp="1"/>
          </p:cNvSpPr>
          <p:nvPr>
            <p:ph type="chart" sz="quarter" idx="13"/>
          </p:nvPr>
        </p:nvSpPr>
        <p:spPr>
          <a:xfrm>
            <a:off x="375351" y="1628776"/>
            <a:ext cx="5458918" cy="3946525"/>
          </a:xfrm>
        </p:spPr>
        <p:txBody>
          <a:bodyPr/>
          <a:lstStyle>
            <a:lvl1pPr marL="0" indent="0">
              <a:buNone/>
              <a:defRPr/>
            </a:lvl1pPr>
          </a:lstStyle>
          <a:p>
            <a:endParaRPr lang="de-DE" dirty="0"/>
          </a:p>
        </p:txBody>
      </p:sp>
      <p:sp>
        <p:nvSpPr>
          <p:cNvPr id="6" name="Diagrammplatzhalter 9">
            <a:extLst>
              <a:ext uri="{FF2B5EF4-FFF2-40B4-BE49-F238E27FC236}">
                <a16:creationId xmlns:a16="http://schemas.microsoft.com/office/drawing/2014/main" id="{2E67DEDA-8D37-4A84-A996-2CF5FD5510E7}"/>
              </a:ext>
            </a:extLst>
          </p:cNvPr>
          <p:cNvSpPr>
            <a:spLocks noGrp="1"/>
          </p:cNvSpPr>
          <p:nvPr>
            <p:ph type="chart" sz="quarter" idx="14"/>
          </p:nvPr>
        </p:nvSpPr>
        <p:spPr>
          <a:xfrm>
            <a:off x="6096000" y="1628775"/>
            <a:ext cx="5458918" cy="3946525"/>
          </a:xfrm>
        </p:spPr>
        <p:txBody>
          <a:bodyPr/>
          <a:lstStyle>
            <a:lvl1pPr marL="0" indent="0">
              <a:buNone/>
              <a:defRPr/>
            </a:lvl1pPr>
          </a:lstStyle>
          <a:p>
            <a:endParaRPr lang="de-DE" dirty="0"/>
          </a:p>
        </p:txBody>
      </p:sp>
      <p:sp>
        <p:nvSpPr>
          <p:cNvPr id="7" name="Rechteck 6">
            <a:extLst>
              <a:ext uri="{FF2B5EF4-FFF2-40B4-BE49-F238E27FC236}">
                <a16:creationId xmlns:a16="http://schemas.microsoft.com/office/drawing/2014/main" id="{5E8CE067-9DAE-4C7A-AB51-F6529119639C}"/>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CF494FC1-FDCA-4DA7-B7D6-B3E58A3054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10" name="Titel 1">
            <a:extLst>
              <a:ext uri="{FF2B5EF4-FFF2-40B4-BE49-F238E27FC236}">
                <a16:creationId xmlns:a16="http://schemas.microsoft.com/office/drawing/2014/main" id="{98957009-E808-45EA-A272-98156A8A0D9D}"/>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326387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74A7CAD-2438-44CE-AE3F-D3770B6E87FD}"/>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6">
            <a:extLst>
              <a:ext uri="{FF2B5EF4-FFF2-40B4-BE49-F238E27FC236}">
                <a16:creationId xmlns:a16="http://schemas.microsoft.com/office/drawing/2014/main" id="{DFB82FC0-BAF8-4670-8395-9E6425AF6901}"/>
              </a:ext>
            </a:extLst>
          </p:cNvPr>
          <p:cNvSpPr>
            <a:spLocks noGrp="1"/>
          </p:cNvSpPr>
          <p:nvPr>
            <p:ph type="sldNum" sz="quarter" idx="12"/>
          </p:nvPr>
        </p:nvSpPr>
        <p:spPr>
          <a:xfrm>
            <a:off x="239713" y="6356351"/>
            <a:ext cx="2743200" cy="365125"/>
          </a:xfrm>
          <a:prstGeom prst="rect">
            <a:avLst/>
          </a:prstGeom>
        </p:spPr>
        <p:txBody>
          <a:bodyPr anchor="ctr"/>
          <a:lstStyle>
            <a:lvl1pPr algn="l">
              <a:defRPr sz="1000">
                <a:solidFill>
                  <a:schemeClr val="tx1">
                    <a:lumMod val="50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
        <p:nvSpPr>
          <p:cNvPr id="7" name="Fußzeilenplatzhalter 5">
            <a:extLst>
              <a:ext uri="{FF2B5EF4-FFF2-40B4-BE49-F238E27FC236}">
                <a16:creationId xmlns:a16="http://schemas.microsoft.com/office/drawing/2014/main" id="{E396F87B-88EE-46B5-AA42-09B913831D19}"/>
              </a:ext>
            </a:extLst>
          </p:cNvPr>
          <p:cNvSpPr>
            <a:spLocks noGrp="1"/>
          </p:cNvSpPr>
          <p:nvPr>
            <p:ph type="ftr" sz="quarter" idx="11"/>
          </p:nvPr>
        </p:nvSpPr>
        <p:spPr>
          <a:xfrm>
            <a:off x="4038601" y="6356351"/>
            <a:ext cx="4114800" cy="365125"/>
          </a:xfrm>
          <a:prstGeom prst="rect">
            <a:avLst/>
          </a:prstGeom>
        </p:spPr>
        <p:txBody>
          <a:bodyPr anchor="ctr"/>
          <a:lstStyle>
            <a:lvl1pPr algn="ctr">
              <a:defRPr sz="1000">
                <a:solidFill>
                  <a:schemeClr val="bg1">
                    <a:lumMod val="65000"/>
                  </a:schemeClr>
                </a:solidFill>
                <a:latin typeface="Segoe UI" panose="020B0502040204020203" pitchFamily="34" charset="0"/>
                <a:cs typeface="Segoe UI" panose="020B0502040204020203" pitchFamily="34" charset="0"/>
              </a:defRPr>
            </a:lvl1pPr>
          </a:lstStyle>
          <a:p>
            <a:endParaRPr lang="de-DE" dirty="0"/>
          </a:p>
        </p:txBody>
      </p:sp>
      <p:pic>
        <p:nvPicPr>
          <p:cNvPr id="8" name="Grafik 7">
            <a:extLst>
              <a:ext uri="{FF2B5EF4-FFF2-40B4-BE49-F238E27FC236}">
                <a16:creationId xmlns:a16="http://schemas.microsoft.com/office/drawing/2014/main" id="{83E6E939-048B-4A25-AAD2-46B160F2C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9" name="Titel 1">
            <a:extLst>
              <a:ext uri="{FF2B5EF4-FFF2-40B4-BE49-F238E27FC236}">
                <a16:creationId xmlns:a16="http://schemas.microsoft.com/office/drawing/2014/main" id="{B661A901-11E2-4BE1-8C00-0740A8E4EFC0}"/>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14272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74A7CAD-2438-44CE-AE3F-D3770B6E87FD}"/>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6">
            <a:extLst>
              <a:ext uri="{FF2B5EF4-FFF2-40B4-BE49-F238E27FC236}">
                <a16:creationId xmlns:a16="http://schemas.microsoft.com/office/drawing/2014/main" id="{DFB82FC0-BAF8-4670-8395-9E6425AF6901}"/>
              </a:ext>
            </a:extLst>
          </p:cNvPr>
          <p:cNvSpPr>
            <a:spLocks noGrp="1"/>
          </p:cNvSpPr>
          <p:nvPr>
            <p:ph type="sldNum" sz="quarter" idx="12"/>
          </p:nvPr>
        </p:nvSpPr>
        <p:spPr>
          <a:xfrm>
            <a:off x="239713" y="6356351"/>
            <a:ext cx="2743200" cy="365125"/>
          </a:xfrm>
          <a:prstGeom prst="rect">
            <a:avLst/>
          </a:prstGeom>
        </p:spPr>
        <p:txBody>
          <a:bodyPr anchor="ctr"/>
          <a:lstStyle>
            <a:lvl1pPr algn="l">
              <a:defRPr sz="1000">
                <a:solidFill>
                  <a:schemeClr val="tx1">
                    <a:lumMod val="50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
        <p:nvSpPr>
          <p:cNvPr id="7" name="Fußzeilenplatzhalter 5">
            <a:extLst>
              <a:ext uri="{FF2B5EF4-FFF2-40B4-BE49-F238E27FC236}">
                <a16:creationId xmlns:a16="http://schemas.microsoft.com/office/drawing/2014/main" id="{E396F87B-88EE-46B5-AA42-09B913831D19}"/>
              </a:ext>
            </a:extLst>
          </p:cNvPr>
          <p:cNvSpPr>
            <a:spLocks noGrp="1"/>
          </p:cNvSpPr>
          <p:nvPr>
            <p:ph type="ftr" sz="quarter" idx="11"/>
          </p:nvPr>
        </p:nvSpPr>
        <p:spPr>
          <a:xfrm>
            <a:off x="4038601" y="6356351"/>
            <a:ext cx="4114800" cy="365125"/>
          </a:xfrm>
          <a:prstGeom prst="rect">
            <a:avLst/>
          </a:prstGeom>
        </p:spPr>
        <p:txBody>
          <a:bodyPr anchor="ctr"/>
          <a:lstStyle>
            <a:lvl1pPr algn="ctr">
              <a:defRPr sz="1000">
                <a:solidFill>
                  <a:schemeClr val="bg1">
                    <a:lumMod val="65000"/>
                  </a:schemeClr>
                </a:solidFill>
                <a:latin typeface="Segoe UI" panose="020B0502040204020203" pitchFamily="34" charset="0"/>
                <a:cs typeface="Segoe UI" panose="020B0502040204020203" pitchFamily="34" charset="0"/>
              </a:defRPr>
            </a:lvl1pPr>
          </a:lstStyle>
          <a:p>
            <a:endParaRPr lang="de-DE" dirty="0"/>
          </a:p>
        </p:txBody>
      </p:sp>
      <p:pic>
        <p:nvPicPr>
          <p:cNvPr id="8" name="Grafik 7">
            <a:extLst>
              <a:ext uri="{FF2B5EF4-FFF2-40B4-BE49-F238E27FC236}">
                <a16:creationId xmlns:a16="http://schemas.microsoft.com/office/drawing/2014/main" id="{83E6E939-048B-4A25-AAD2-46B160F2C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Tree>
    <p:extLst>
      <p:ext uri="{BB962C8B-B14F-4D97-AF65-F5344CB8AC3E}">
        <p14:creationId xmlns:p14="http://schemas.microsoft.com/office/powerpoint/2010/main" val="402420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48EC3FC-8364-40DD-A9E4-7756FD675AEE}"/>
              </a:ext>
            </a:extLst>
          </p:cNvPr>
          <p:cNvSpPr>
            <a:spLocks noGrp="1"/>
          </p:cNvSpPr>
          <p:nvPr>
            <p:ph type="sldNum" sz="quarter" idx="10"/>
          </p:nvPr>
        </p:nvSpPr>
        <p:spPr/>
        <p:txBody>
          <a:bodyPr/>
          <a:lstStyle/>
          <a:p>
            <a:fld id="{3CB064B2-2ED3-1049-81A0-5A991B768FE1}" type="slidenum">
              <a:rPr lang="de-DE" smtClean="0"/>
              <a:pPr/>
              <a:t>‹Nr.›</a:t>
            </a:fld>
            <a:endParaRPr lang="de-DE" dirty="0"/>
          </a:p>
        </p:txBody>
      </p:sp>
      <p:sp>
        <p:nvSpPr>
          <p:cNvPr id="4" name="Fußzeilenplatzhalter 3">
            <a:extLst>
              <a:ext uri="{FF2B5EF4-FFF2-40B4-BE49-F238E27FC236}">
                <a16:creationId xmlns:a16="http://schemas.microsoft.com/office/drawing/2014/main" id="{45E7B79D-F00B-4C6E-873F-9FF81318AA29}"/>
              </a:ext>
            </a:extLst>
          </p:cNvPr>
          <p:cNvSpPr>
            <a:spLocks noGrp="1"/>
          </p:cNvSpPr>
          <p:nvPr>
            <p:ph type="ftr" sz="quarter" idx="11"/>
          </p:nvPr>
        </p:nvSpPr>
        <p:spPr/>
        <p:txBody>
          <a:bodyPr/>
          <a:lstStyle/>
          <a:p>
            <a:endParaRPr lang="de-DE" dirty="0"/>
          </a:p>
        </p:txBody>
      </p:sp>
      <p:sp>
        <p:nvSpPr>
          <p:cNvPr id="6" name="Oval 3">
            <a:extLst>
              <a:ext uri="{FF2B5EF4-FFF2-40B4-BE49-F238E27FC236}">
                <a16:creationId xmlns:a16="http://schemas.microsoft.com/office/drawing/2014/main" id="{F0C5129C-2B55-42EB-B670-DA6779D98DF9}"/>
              </a:ext>
            </a:extLst>
          </p:cNvPr>
          <p:cNvSpPr/>
          <p:nvPr userDrawn="1"/>
        </p:nvSpPr>
        <p:spPr>
          <a:xfrm>
            <a:off x="3396021" y="1563443"/>
            <a:ext cx="558800" cy="5588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Segoe UI" panose="020B0502040204020203" pitchFamily="34" charset="0"/>
                <a:ea typeface="Segoe UI Historic" panose="020B0502040204020203" pitchFamily="34" charset="0"/>
                <a:cs typeface="Segoe UI" panose="020B0502040204020203" pitchFamily="34" charset="0"/>
              </a:rPr>
              <a:t>1</a:t>
            </a:r>
          </a:p>
        </p:txBody>
      </p:sp>
      <p:sp>
        <p:nvSpPr>
          <p:cNvPr id="7" name="Oval 5">
            <a:extLst>
              <a:ext uri="{FF2B5EF4-FFF2-40B4-BE49-F238E27FC236}">
                <a16:creationId xmlns:a16="http://schemas.microsoft.com/office/drawing/2014/main" id="{257C88E1-1409-4DCA-8A73-9E3637C8E707}"/>
              </a:ext>
            </a:extLst>
          </p:cNvPr>
          <p:cNvSpPr/>
          <p:nvPr userDrawn="1"/>
        </p:nvSpPr>
        <p:spPr>
          <a:xfrm>
            <a:off x="3396021" y="2549424"/>
            <a:ext cx="558800" cy="5588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Segoe UI" panose="020B0502040204020203" pitchFamily="34" charset="0"/>
                <a:ea typeface="Segoe UI Historic" panose="020B0502040204020203" pitchFamily="34" charset="0"/>
                <a:cs typeface="Segoe UI" panose="020B0502040204020203" pitchFamily="34" charset="0"/>
              </a:rPr>
              <a:t>2</a:t>
            </a:r>
          </a:p>
        </p:txBody>
      </p:sp>
      <p:sp>
        <p:nvSpPr>
          <p:cNvPr id="8" name="Oval 6">
            <a:extLst>
              <a:ext uri="{FF2B5EF4-FFF2-40B4-BE49-F238E27FC236}">
                <a16:creationId xmlns:a16="http://schemas.microsoft.com/office/drawing/2014/main" id="{11089A0F-2321-4949-A64F-94366F83C1FE}"/>
              </a:ext>
            </a:extLst>
          </p:cNvPr>
          <p:cNvSpPr/>
          <p:nvPr userDrawn="1"/>
        </p:nvSpPr>
        <p:spPr>
          <a:xfrm>
            <a:off x="3396021" y="3535406"/>
            <a:ext cx="558800" cy="5588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Segoe UI" panose="020B0502040204020203" pitchFamily="34" charset="0"/>
                <a:ea typeface="Segoe UI Historic" panose="020B0502040204020203" pitchFamily="34" charset="0"/>
                <a:cs typeface="Segoe UI" panose="020B0502040204020203" pitchFamily="34" charset="0"/>
              </a:rPr>
              <a:t>3</a:t>
            </a:r>
          </a:p>
        </p:txBody>
      </p:sp>
      <p:sp>
        <p:nvSpPr>
          <p:cNvPr id="9" name="Oval 7">
            <a:extLst>
              <a:ext uri="{FF2B5EF4-FFF2-40B4-BE49-F238E27FC236}">
                <a16:creationId xmlns:a16="http://schemas.microsoft.com/office/drawing/2014/main" id="{81500808-34A4-4DEC-B848-5C33EA6B735D}"/>
              </a:ext>
            </a:extLst>
          </p:cNvPr>
          <p:cNvSpPr/>
          <p:nvPr userDrawn="1"/>
        </p:nvSpPr>
        <p:spPr>
          <a:xfrm>
            <a:off x="3396021" y="4521388"/>
            <a:ext cx="558800" cy="5588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Segoe UI" panose="020B0502040204020203" pitchFamily="34" charset="0"/>
                <a:ea typeface="Segoe UI Historic" panose="020B0502040204020203" pitchFamily="34" charset="0"/>
                <a:cs typeface="Segoe UI" panose="020B0502040204020203" pitchFamily="34" charset="0"/>
              </a:rPr>
              <a:t>4</a:t>
            </a:r>
          </a:p>
        </p:txBody>
      </p:sp>
      <p:sp>
        <p:nvSpPr>
          <p:cNvPr id="10" name="Rechteck 9">
            <a:extLst>
              <a:ext uri="{FF2B5EF4-FFF2-40B4-BE49-F238E27FC236}">
                <a16:creationId xmlns:a16="http://schemas.microsoft.com/office/drawing/2014/main" id="{0FF08B67-8346-44A3-AB1B-29A64681C226}"/>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
            <a:extLst>
              <a:ext uri="{FF2B5EF4-FFF2-40B4-BE49-F238E27FC236}">
                <a16:creationId xmlns:a16="http://schemas.microsoft.com/office/drawing/2014/main" id="{BC0FBB70-C5FB-4F2A-ADA3-1E4873F331E7}"/>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
        <p:nvSpPr>
          <p:cNvPr id="14" name="Inhaltsplatzhalter 2">
            <a:extLst>
              <a:ext uri="{FF2B5EF4-FFF2-40B4-BE49-F238E27FC236}">
                <a16:creationId xmlns:a16="http://schemas.microsoft.com/office/drawing/2014/main" id="{DB38D607-F82B-453B-A6C9-93C2FD2201B0}"/>
              </a:ext>
            </a:extLst>
          </p:cNvPr>
          <p:cNvSpPr>
            <a:spLocks noGrp="1"/>
          </p:cNvSpPr>
          <p:nvPr>
            <p:ph idx="1"/>
          </p:nvPr>
        </p:nvSpPr>
        <p:spPr>
          <a:xfrm>
            <a:off x="4038601" y="1563443"/>
            <a:ext cx="7128066" cy="3516745"/>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atin typeface="Segoe UI" panose="020B0502040204020203" pitchFamily="34" charset="0"/>
                <a:cs typeface="Segoe UI" panose="020B0502040204020203" pitchFamily="34" charset="0"/>
              </a:defRPr>
            </a:lvl1pPr>
          </a:lstStyle>
          <a:p>
            <a:pPr lvl="0"/>
            <a:r>
              <a:rPr lang="de-DE" dirty="0"/>
              <a:t>Mastertextformat bearbeiten</a:t>
            </a:r>
          </a:p>
          <a:p>
            <a:pPr lvl="0"/>
            <a:endParaRPr lang="de-DE"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a:t>Mastertextformat bearbeiten</a:t>
            </a:r>
          </a:p>
          <a:p>
            <a:pPr lvl="0"/>
            <a:endParaRPr lang="de-DE"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a:t>Mastertextformat bearbeiten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a:t>Mastertextformat bearbeiten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de-DE" dirty="0"/>
          </a:p>
          <a:p>
            <a:pPr lvl="0"/>
            <a:endParaRPr lang="de-DE" dirty="0"/>
          </a:p>
        </p:txBody>
      </p:sp>
      <p:pic>
        <p:nvPicPr>
          <p:cNvPr id="11" name="Grafik 10">
            <a:extLst>
              <a:ext uri="{FF2B5EF4-FFF2-40B4-BE49-F238E27FC236}">
                <a16:creationId xmlns:a16="http://schemas.microsoft.com/office/drawing/2014/main" id="{93E3A8A0-81C8-4F92-9D2A-0437271D3C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Tree>
    <p:extLst>
      <p:ext uri="{BB962C8B-B14F-4D97-AF65-F5344CB8AC3E}">
        <p14:creationId xmlns:p14="http://schemas.microsoft.com/office/powerpoint/2010/main" val="820847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9A822A0-7F68-2F47-AB1C-9C588BAC99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5" name="Foliennummernplatzhalter 6">
            <a:extLst>
              <a:ext uri="{FF2B5EF4-FFF2-40B4-BE49-F238E27FC236}">
                <a16:creationId xmlns:a16="http://schemas.microsoft.com/office/drawing/2014/main" id="{BD0C73DC-B440-48F9-826D-C8B50E4069A1}"/>
              </a:ext>
            </a:extLst>
          </p:cNvPr>
          <p:cNvSpPr>
            <a:spLocks noGrp="1"/>
          </p:cNvSpPr>
          <p:nvPr>
            <p:ph type="sldNum" sz="quarter" idx="12"/>
          </p:nvPr>
        </p:nvSpPr>
        <p:spPr>
          <a:xfrm>
            <a:off x="239713" y="6356351"/>
            <a:ext cx="2743200" cy="365125"/>
          </a:xfrm>
          <a:prstGeom prst="rect">
            <a:avLst/>
          </a:prstGeom>
        </p:spPr>
        <p:txBody>
          <a:bodyPr anchor="ctr"/>
          <a:lstStyle>
            <a:lvl1pPr algn="l">
              <a:defRPr sz="1000">
                <a:solidFill>
                  <a:schemeClr val="tx1">
                    <a:lumMod val="50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Tree>
    <p:extLst>
      <p:ext uri="{BB962C8B-B14F-4D97-AF65-F5344CB8AC3E}">
        <p14:creationId xmlns:p14="http://schemas.microsoft.com/office/powerpoint/2010/main" val="200781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41C1FAB-92BD-4867-876E-26EEB731D0D0}"/>
              </a:ext>
            </a:extLst>
          </p:cNvPr>
          <p:cNvSpPr>
            <a:spLocks noGrp="1"/>
          </p:cNvSpPr>
          <p:nvPr>
            <p:ph type="sldNum" sz="quarter" idx="10"/>
          </p:nvPr>
        </p:nvSpPr>
        <p:spPr/>
        <p:txBody>
          <a:bodyPr/>
          <a:lstStyle/>
          <a:p>
            <a:fld id="{3CB064B2-2ED3-1049-81A0-5A991B768FE1}" type="slidenum">
              <a:rPr lang="de-DE" smtClean="0"/>
              <a:pPr/>
              <a:t>‹Nr.›</a:t>
            </a:fld>
            <a:endParaRPr lang="de-DE" dirty="0"/>
          </a:p>
        </p:txBody>
      </p:sp>
      <p:sp>
        <p:nvSpPr>
          <p:cNvPr id="4" name="Fußzeilenplatzhalter 3">
            <a:extLst>
              <a:ext uri="{FF2B5EF4-FFF2-40B4-BE49-F238E27FC236}">
                <a16:creationId xmlns:a16="http://schemas.microsoft.com/office/drawing/2014/main" id="{DE44E5DE-EF34-43C5-9FCD-0AC89FBE311C}"/>
              </a:ext>
            </a:extLst>
          </p:cNvPr>
          <p:cNvSpPr>
            <a:spLocks noGrp="1"/>
          </p:cNvSpPr>
          <p:nvPr>
            <p:ph type="ftr" sz="quarter" idx="11"/>
          </p:nvPr>
        </p:nvSpPr>
        <p:spPr/>
        <p:txBody>
          <a:bodyPr/>
          <a:lstStyle/>
          <a:p>
            <a:endParaRPr lang="de-DE" dirty="0"/>
          </a:p>
        </p:txBody>
      </p:sp>
      <p:sp>
        <p:nvSpPr>
          <p:cNvPr id="5" name="Bildplatzhalter 2">
            <a:extLst>
              <a:ext uri="{FF2B5EF4-FFF2-40B4-BE49-F238E27FC236}">
                <a16:creationId xmlns:a16="http://schemas.microsoft.com/office/drawing/2014/main" id="{750F2CE8-E72E-4339-A63C-EDC778F42E82}"/>
              </a:ext>
            </a:extLst>
          </p:cNvPr>
          <p:cNvSpPr>
            <a:spLocks noGrp="1"/>
          </p:cNvSpPr>
          <p:nvPr>
            <p:ph type="pic" idx="12"/>
          </p:nvPr>
        </p:nvSpPr>
        <p:spPr>
          <a:xfrm>
            <a:off x="0" y="-1"/>
            <a:ext cx="6095999" cy="6849849"/>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itel 1">
            <a:extLst>
              <a:ext uri="{FF2B5EF4-FFF2-40B4-BE49-F238E27FC236}">
                <a16:creationId xmlns:a16="http://schemas.microsoft.com/office/drawing/2014/main" id="{F4EAF948-3FF9-494B-9C74-CD0D204CC4FB}"/>
              </a:ext>
            </a:extLst>
          </p:cNvPr>
          <p:cNvSpPr>
            <a:spLocks noGrp="1"/>
          </p:cNvSpPr>
          <p:nvPr>
            <p:ph type="title"/>
          </p:nvPr>
        </p:nvSpPr>
        <p:spPr>
          <a:xfrm>
            <a:off x="7236834" y="1905930"/>
            <a:ext cx="3730163" cy="3504986"/>
          </a:xfrm>
        </p:spPr>
        <p:txBody>
          <a:bodyPr>
            <a:normAutofit/>
          </a:bodyPr>
          <a:lstStyle>
            <a:lvl1pPr>
              <a:defRPr sz="5400" u="sng"/>
            </a:lvl1pPr>
          </a:lstStyle>
          <a:p>
            <a:r>
              <a:rPr lang="de-DE" dirty="0"/>
              <a:t>Mastertitelformat bearbeiten</a:t>
            </a:r>
          </a:p>
        </p:txBody>
      </p:sp>
      <p:pic>
        <p:nvPicPr>
          <p:cNvPr id="6" name="Grafik 5">
            <a:extLst>
              <a:ext uri="{FF2B5EF4-FFF2-40B4-BE49-F238E27FC236}">
                <a16:creationId xmlns:a16="http://schemas.microsoft.com/office/drawing/2014/main" id="{F26830B2-2974-4C91-9EFF-FBF5FEE8C6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Tree>
    <p:extLst>
      <p:ext uri="{BB962C8B-B14F-4D97-AF65-F5344CB8AC3E}">
        <p14:creationId xmlns:p14="http://schemas.microsoft.com/office/powerpoint/2010/main" val="239399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74A7CAD-2438-44CE-AE3F-D3770B6E87FD}"/>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6">
            <a:extLst>
              <a:ext uri="{FF2B5EF4-FFF2-40B4-BE49-F238E27FC236}">
                <a16:creationId xmlns:a16="http://schemas.microsoft.com/office/drawing/2014/main" id="{DFB82FC0-BAF8-4670-8395-9E6425AF6901}"/>
              </a:ext>
            </a:extLst>
          </p:cNvPr>
          <p:cNvSpPr>
            <a:spLocks noGrp="1"/>
          </p:cNvSpPr>
          <p:nvPr>
            <p:ph type="sldNum" sz="quarter" idx="12"/>
          </p:nvPr>
        </p:nvSpPr>
        <p:spPr>
          <a:xfrm>
            <a:off x="239713" y="6356351"/>
            <a:ext cx="2743200" cy="365125"/>
          </a:xfrm>
          <a:prstGeom prst="rect">
            <a:avLst/>
          </a:prstGeom>
        </p:spPr>
        <p:txBody>
          <a:bodyPr anchor="ctr"/>
          <a:lstStyle>
            <a:lvl1pPr algn="l">
              <a:defRPr sz="1000">
                <a:solidFill>
                  <a:schemeClr val="bg1">
                    <a:lumMod val="65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
        <p:nvSpPr>
          <p:cNvPr id="7" name="Fußzeilenplatzhalter 5">
            <a:extLst>
              <a:ext uri="{FF2B5EF4-FFF2-40B4-BE49-F238E27FC236}">
                <a16:creationId xmlns:a16="http://schemas.microsoft.com/office/drawing/2014/main" id="{E396F87B-88EE-46B5-AA42-09B913831D19}"/>
              </a:ext>
            </a:extLst>
          </p:cNvPr>
          <p:cNvSpPr>
            <a:spLocks noGrp="1"/>
          </p:cNvSpPr>
          <p:nvPr>
            <p:ph type="ftr" sz="quarter" idx="11"/>
          </p:nvPr>
        </p:nvSpPr>
        <p:spPr>
          <a:xfrm>
            <a:off x="4038601" y="6356351"/>
            <a:ext cx="4114800" cy="365125"/>
          </a:xfrm>
          <a:prstGeom prst="rect">
            <a:avLst/>
          </a:prstGeom>
        </p:spPr>
        <p:txBody>
          <a:bodyPr anchor="ctr"/>
          <a:lstStyle>
            <a:lvl1pPr algn="ctr">
              <a:defRPr sz="1000">
                <a:solidFill>
                  <a:schemeClr val="bg1">
                    <a:lumMod val="65000"/>
                  </a:schemeClr>
                </a:solidFill>
                <a:latin typeface="Segoe UI" panose="020B0502040204020203" pitchFamily="34" charset="0"/>
                <a:cs typeface="Segoe UI" panose="020B0502040204020203" pitchFamily="34" charset="0"/>
              </a:defRPr>
            </a:lvl1pPr>
          </a:lstStyle>
          <a:p>
            <a:endParaRPr lang="de-DE" dirty="0"/>
          </a:p>
        </p:txBody>
      </p:sp>
      <p:pic>
        <p:nvPicPr>
          <p:cNvPr id="8" name="Grafik 7">
            <a:extLst>
              <a:ext uri="{FF2B5EF4-FFF2-40B4-BE49-F238E27FC236}">
                <a16:creationId xmlns:a16="http://schemas.microsoft.com/office/drawing/2014/main" id="{83E6E939-048B-4A25-AAD2-46B160F2C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11" name="Inhaltsplatzhalter 2">
            <a:extLst>
              <a:ext uri="{FF2B5EF4-FFF2-40B4-BE49-F238E27FC236}">
                <a16:creationId xmlns:a16="http://schemas.microsoft.com/office/drawing/2014/main" id="{BF0417DF-4BAD-478E-A7BD-FB0496718E00}"/>
              </a:ext>
            </a:extLst>
          </p:cNvPr>
          <p:cNvSpPr>
            <a:spLocks noGrp="1"/>
          </p:cNvSpPr>
          <p:nvPr>
            <p:ph idx="1" hasCustomPrompt="1"/>
          </p:nvPr>
        </p:nvSpPr>
        <p:spPr>
          <a:xfrm>
            <a:off x="1530352" y="1825625"/>
            <a:ext cx="9632669" cy="4351338"/>
          </a:xfrm>
        </p:spPr>
        <p:txBody>
          <a:bodyPr/>
          <a:lstStyle>
            <a:lvl1pPr>
              <a:buClr>
                <a:srgbClr val="AC0236"/>
              </a:buClr>
              <a:defRPr sz="2400">
                <a:solidFill>
                  <a:schemeClr val="tx1">
                    <a:lumMod val="50000"/>
                  </a:schemeClr>
                </a:solidFill>
                <a:latin typeface="Segoe UI" panose="020B0502040204020203" pitchFamily="34" charset="0"/>
                <a:cs typeface="Segoe UI" panose="020B0502040204020203" pitchFamily="34" charset="0"/>
              </a:defRPr>
            </a:lvl1pPr>
            <a:lvl2pPr>
              <a:buClr>
                <a:srgbClr val="AC0236"/>
              </a:buClr>
              <a:defRPr sz="2000">
                <a:solidFill>
                  <a:schemeClr val="tx1">
                    <a:lumMod val="50000"/>
                  </a:schemeClr>
                </a:solidFill>
                <a:latin typeface="Segoe UI" panose="020B0502040204020203" pitchFamily="34" charset="0"/>
                <a:cs typeface="Segoe UI" panose="020B0502040204020203" pitchFamily="34" charset="0"/>
              </a:defRPr>
            </a:lvl2pPr>
            <a:lvl3pPr>
              <a:buClr>
                <a:srgbClr val="AC0236"/>
              </a:buClr>
              <a:defRPr sz="1600">
                <a:solidFill>
                  <a:schemeClr val="tx1">
                    <a:lumMod val="50000"/>
                  </a:schemeClr>
                </a:solidFill>
                <a:latin typeface="Segoe UI" panose="020B0502040204020203" pitchFamily="34" charset="0"/>
                <a:cs typeface="Segoe UI" panose="020B0502040204020203" pitchFamily="34" charset="0"/>
              </a:defRPr>
            </a:lvl3pPr>
            <a:lvl4pPr marL="1657350" indent="-285750">
              <a:buClr>
                <a:srgbClr val="AC0236"/>
              </a:buClr>
              <a:buFont typeface="Arial" panose="020B0604020202020204" pitchFamily="34" charset="0"/>
              <a:buChar char="•"/>
              <a:defRPr sz="1400">
                <a:solidFill>
                  <a:schemeClr val="tx1">
                    <a:lumMod val="50000"/>
                  </a:schemeClr>
                </a:solidFill>
                <a:latin typeface="Segoe UI" panose="020B0502040204020203" pitchFamily="34" charset="0"/>
                <a:cs typeface="Segoe UI" panose="020B0502040204020203" pitchFamily="34" charset="0"/>
              </a:defRPr>
            </a:lvl4pPr>
            <a:lvl5pPr marL="2000250" indent="-171450">
              <a:buFont typeface="Arial" panose="020B0604020202020204" pitchFamily="34" charset="0"/>
              <a:buChar char="•"/>
              <a:defRPr sz="1400">
                <a:solidFill>
                  <a:schemeClr val="tx1">
                    <a:lumMod val="50000"/>
                  </a:schemeClr>
                </a:solidFill>
                <a:latin typeface="Segoe UI" panose="020B0502040204020203" pitchFamily="34" charset="0"/>
                <a:cs typeface="Segoe UI" panose="020B0502040204020203" pitchFamily="34" charset="0"/>
              </a:defRPr>
            </a:lvl5pPr>
            <a:lvl6pPr>
              <a:defRPr sz="1200">
                <a:solidFill>
                  <a:schemeClr val="tx1">
                    <a:lumMod val="50000"/>
                  </a:schemeClr>
                </a:solidFill>
                <a:latin typeface="Segoe UI" panose="020B0502040204020203" pitchFamily="34" charset="0"/>
                <a:cs typeface="Segoe UI" panose="020B0502040204020203" pitchFamily="34" charset="0"/>
              </a:defRPr>
            </a:lvl6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3"/>
            <a:endParaRPr lang="de-DE" dirty="0"/>
          </a:p>
        </p:txBody>
      </p:sp>
      <p:sp>
        <p:nvSpPr>
          <p:cNvPr id="9" name="Titel 1">
            <a:extLst>
              <a:ext uri="{FF2B5EF4-FFF2-40B4-BE49-F238E27FC236}">
                <a16:creationId xmlns:a16="http://schemas.microsoft.com/office/drawing/2014/main" id="{27B8DA06-F4F4-4330-BADD-4904617A3826}"/>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219798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8B53350-F45D-478C-A501-7D8C22E30D17}"/>
              </a:ext>
            </a:extLst>
          </p:cNvPr>
          <p:cNvSpPr>
            <a:spLocks noGrp="1"/>
          </p:cNvSpPr>
          <p:nvPr>
            <p:ph type="sldNum" sz="quarter" idx="10"/>
          </p:nvPr>
        </p:nvSpPr>
        <p:spPr/>
        <p:txBody>
          <a:bodyPr/>
          <a:lstStyle/>
          <a:p>
            <a:fld id="{3CB064B2-2ED3-1049-81A0-5A991B768FE1}" type="slidenum">
              <a:rPr lang="de-DE" smtClean="0"/>
              <a:pPr/>
              <a:t>‹Nr.›</a:t>
            </a:fld>
            <a:endParaRPr lang="de-DE" dirty="0"/>
          </a:p>
        </p:txBody>
      </p:sp>
      <p:sp>
        <p:nvSpPr>
          <p:cNvPr id="4" name="Fußzeilenplatzhalter 3">
            <a:extLst>
              <a:ext uri="{FF2B5EF4-FFF2-40B4-BE49-F238E27FC236}">
                <a16:creationId xmlns:a16="http://schemas.microsoft.com/office/drawing/2014/main" id="{A804F7D2-9068-4E11-BB8C-41981B2A625B}"/>
              </a:ext>
            </a:extLst>
          </p:cNvPr>
          <p:cNvSpPr>
            <a:spLocks noGrp="1"/>
          </p:cNvSpPr>
          <p:nvPr>
            <p:ph type="ftr" sz="quarter" idx="11"/>
          </p:nvPr>
        </p:nvSpPr>
        <p:spPr/>
        <p:txBody>
          <a:bodyPr/>
          <a:lstStyle/>
          <a:p>
            <a:endParaRPr lang="de-DE" dirty="0"/>
          </a:p>
        </p:txBody>
      </p:sp>
      <p:sp>
        <p:nvSpPr>
          <p:cNvPr id="5" name="Inhaltsplatzhalter 2">
            <a:extLst>
              <a:ext uri="{FF2B5EF4-FFF2-40B4-BE49-F238E27FC236}">
                <a16:creationId xmlns:a16="http://schemas.microsoft.com/office/drawing/2014/main" id="{4389ECF5-9520-4C83-A2DC-A165A83F9EF3}"/>
              </a:ext>
            </a:extLst>
          </p:cNvPr>
          <p:cNvSpPr>
            <a:spLocks noGrp="1"/>
          </p:cNvSpPr>
          <p:nvPr>
            <p:ph sz="half" idx="1" hasCustomPrompt="1"/>
          </p:nvPr>
        </p:nvSpPr>
        <p:spPr>
          <a:xfrm>
            <a:off x="401856" y="1319591"/>
            <a:ext cx="5181600" cy="4351338"/>
          </a:xfrm>
        </p:spPr>
        <p:txBody>
          <a:bodyPr/>
          <a:lstStyle>
            <a:lvl1pPr>
              <a:buClr>
                <a:srgbClr val="AC0236"/>
              </a:buClr>
              <a:defRPr sz="2400"/>
            </a:lvl1pPr>
            <a:lvl2pPr>
              <a:buClr>
                <a:srgbClr val="AC0236"/>
              </a:buClr>
              <a:defRPr sz="2000"/>
            </a:lvl2pPr>
            <a:lvl3pPr>
              <a:buClr>
                <a:srgbClr val="AC0236"/>
              </a:buClr>
              <a:defRPr sz="1600"/>
            </a:lvl3pPr>
            <a:lvl4pPr>
              <a:buClr>
                <a:srgbClr val="AC0236"/>
              </a:buClr>
              <a:defRPr sz="1400"/>
            </a:lvl4pPr>
            <a:lvl5pPr>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Rechteck 5">
            <a:extLst>
              <a:ext uri="{FF2B5EF4-FFF2-40B4-BE49-F238E27FC236}">
                <a16:creationId xmlns:a16="http://schemas.microsoft.com/office/drawing/2014/main" id="{681FCBFB-25AF-494D-8A98-CC181935C400}"/>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8389D4EE-97DA-42A8-95AA-B5D4C19B48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9" name="Inhaltsplatzhalter 3">
            <a:extLst>
              <a:ext uri="{FF2B5EF4-FFF2-40B4-BE49-F238E27FC236}">
                <a16:creationId xmlns:a16="http://schemas.microsoft.com/office/drawing/2014/main" id="{ACBF06BB-5470-4D09-B56F-A1BD9D7D141A}"/>
              </a:ext>
            </a:extLst>
          </p:cNvPr>
          <p:cNvSpPr>
            <a:spLocks noGrp="1"/>
          </p:cNvSpPr>
          <p:nvPr>
            <p:ph sz="half" idx="2" hasCustomPrompt="1"/>
          </p:nvPr>
        </p:nvSpPr>
        <p:spPr>
          <a:xfrm>
            <a:off x="6172200" y="1322044"/>
            <a:ext cx="5181600" cy="4351338"/>
          </a:xfrm>
        </p:spPr>
        <p:txBody>
          <a:bodyPr/>
          <a:lstStyle>
            <a:lvl1pPr>
              <a:buClr>
                <a:srgbClr val="AC0236"/>
              </a:buClr>
              <a:defRPr sz="2400"/>
            </a:lvl1pPr>
            <a:lvl2pPr>
              <a:buClr>
                <a:srgbClr val="AC0236"/>
              </a:buClr>
              <a:defRPr sz="2000"/>
            </a:lvl2pPr>
            <a:lvl3pPr>
              <a:buClr>
                <a:srgbClr val="AC0236"/>
              </a:buClr>
              <a:defRPr sz="1600"/>
            </a:lvl3pPr>
            <a:lvl4pPr>
              <a:buClr>
                <a:srgbClr val="AC0236"/>
              </a:buClr>
              <a:defRPr sz="1400"/>
            </a:lvl4pPr>
            <a:lvl5pPr>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10" name="Titel 1">
            <a:extLst>
              <a:ext uri="{FF2B5EF4-FFF2-40B4-BE49-F238E27FC236}">
                <a16:creationId xmlns:a16="http://schemas.microsoft.com/office/drawing/2014/main" id="{88310DB4-9EB9-42EF-A5BE-B142D30488DA}"/>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239709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6ADF98F-CD4A-4455-A56A-E02F69806CD9}"/>
              </a:ext>
            </a:extLst>
          </p:cNvPr>
          <p:cNvSpPr>
            <a:spLocks noGrp="1"/>
          </p:cNvSpPr>
          <p:nvPr>
            <p:ph type="sldNum" sz="quarter" idx="10"/>
          </p:nvPr>
        </p:nvSpPr>
        <p:spPr/>
        <p:txBody>
          <a:bodyPr/>
          <a:lstStyle/>
          <a:p>
            <a:fld id="{3CB064B2-2ED3-1049-81A0-5A991B768FE1}" type="slidenum">
              <a:rPr lang="de-DE" smtClean="0"/>
              <a:pPr/>
              <a:t>‹Nr.›</a:t>
            </a:fld>
            <a:endParaRPr lang="de-DE" dirty="0"/>
          </a:p>
        </p:txBody>
      </p:sp>
      <p:sp>
        <p:nvSpPr>
          <p:cNvPr id="4" name="Fußzeilenplatzhalter 3">
            <a:extLst>
              <a:ext uri="{FF2B5EF4-FFF2-40B4-BE49-F238E27FC236}">
                <a16:creationId xmlns:a16="http://schemas.microsoft.com/office/drawing/2014/main" id="{8E0F2ECD-FFCF-4015-B7F0-E761CC1B5E6F}"/>
              </a:ext>
            </a:extLst>
          </p:cNvPr>
          <p:cNvSpPr>
            <a:spLocks noGrp="1"/>
          </p:cNvSpPr>
          <p:nvPr>
            <p:ph type="ftr" sz="quarter" idx="11"/>
          </p:nvPr>
        </p:nvSpPr>
        <p:spPr/>
        <p:txBody>
          <a:bodyPr/>
          <a:lstStyle/>
          <a:p>
            <a:endParaRPr lang="de-DE" dirty="0"/>
          </a:p>
        </p:txBody>
      </p:sp>
      <p:sp>
        <p:nvSpPr>
          <p:cNvPr id="5" name="Diagrammplatzhalter 9">
            <a:extLst>
              <a:ext uri="{FF2B5EF4-FFF2-40B4-BE49-F238E27FC236}">
                <a16:creationId xmlns:a16="http://schemas.microsoft.com/office/drawing/2014/main" id="{9EB59A0E-754D-4EBA-97FE-AC25ABCC9644}"/>
              </a:ext>
            </a:extLst>
          </p:cNvPr>
          <p:cNvSpPr>
            <a:spLocks noGrp="1"/>
          </p:cNvSpPr>
          <p:nvPr>
            <p:ph type="chart" sz="quarter" idx="13"/>
          </p:nvPr>
        </p:nvSpPr>
        <p:spPr>
          <a:xfrm>
            <a:off x="375351" y="1628776"/>
            <a:ext cx="5458918" cy="3946525"/>
          </a:xfrm>
        </p:spPr>
        <p:txBody>
          <a:bodyPr/>
          <a:lstStyle>
            <a:lvl1pPr marL="0" indent="0">
              <a:buNone/>
              <a:defRPr/>
            </a:lvl1pPr>
          </a:lstStyle>
          <a:p>
            <a:endParaRPr lang="de-DE" dirty="0"/>
          </a:p>
        </p:txBody>
      </p:sp>
      <p:sp>
        <p:nvSpPr>
          <p:cNvPr id="6" name="Diagrammplatzhalter 9">
            <a:extLst>
              <a:ext uri="{FF2B5EF4-FFF2-40B4-BE49-F238E27FC236}">
                <a16:creationId xmlns:a16="http://schemas.microsoft.com/office/drawing/2014/main" id="{2E67DEDA-8D37-4A84-A996-2CF5FD5510E7}"/>
              </a:ext>
            </a:extLst>
          </p:cNvPr>
          <p:cNvSpPr>
            <a:spLocks noGrp="1"/>
          </p:cNvSpPr>
          <p:nvPr>
            <p:ph type="chart" sz="quarter" idx="14"/>
          </p:nvPr>
        </p:nvSpPr>
        <p:spPr>
          <a:xfrm>
            <a:off x="6096000" y="1628775"/>
            <a:ext cx="5458918" cy="3946525"/>
          </a:xfrm>
        </p:spPr>
        <p:txBody>
          <a:bodyPr/>
          <a:lstStyle>
            <a:lvl1pPr marL="0" indent="0">
              <a:buNone/>
              <a:defRPr/>
            </a:lvl1pPr>
          </a:lstStyle>
          <a:p>
            <a:endParaRPr lang="de-DE" dirty="0"/>
          </a:p>
        </p:txBody>
      </p:sp>
      <p:sp>
        <p:nvSpPr>
          <p:cNvPr id="7" name="Rechteck 6">
            <a:extLst>
              <a:ext uri="{FF2B5EF4-FFF2-40B4-BE49-F238E27FC236}">
                <a16:creationId xmlns:a16="http://schemas.microsoft.com/office/drawing/2014/main" id="{5E8CE067-9DAE-4C7A-AB51-F6529119639C}"/>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CF494FC1-FDCA-4DA7-B7D6-B3E58A3054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10" name="Titel 1">
            <a:extLst>
              <a:ext uri="{FF2B5EF4-FFF2-40B4-BE49-F238E27FC236}">
                <a16:creationId xmlns:a16="http://schemas.microsoft.com/office/drawing/2014/main" id="{D46B17F4-8F02-4395-A859-B5044BD02A0D}"/>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309174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74A7CAD-2438-44CE-AE3F-D3770B6E87FD}"/>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6">
            <a:extLst>
              <a:ext uri="{FF2B5EF4-FFF2-40B4-BE49-F238E27FC236}">
                <a16:creationId xmlns:a16="http://schemas.microsoft.com/office/drawing/2014/main" id="{DFB82FC0-BAF8-4670-8395-9E6425AF6901}"/>
              </a:ext>
            </a:extLst>
          </p:cNvPr>
          <p:cNvSpPr>
            <a:spLocks noGrp="1"/>
          </p:cNvSpPr>
          <p:nvPr>
            <p:ph type="sldNum" sz="quarter" idx="12"/>
          </p:nvPr>
        </p:nvSpPr>
        <p:spPr>
          <a:xfrm>
            <a:off x="239713" y="6356351"/>
            <a:ext cx="2743200" cy="365125"/>
          </a:xfrm>
          <a:prstGeom prst="rect">
            <a:avLst/>
          </a:prstGeom>
        </p:spPr>
        <p:txBody>
          <a:bodyPr anchor="ctr"/>
          <a:lstStyle>
            <a:lvl1pPr algn="l">
              <a:defRPr sz="1000">
                <a:solidFill>
                  <a:schemeClr val="bg1">
                    <a:lumMod val="65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
        <p:nvSpPr>
          <p:cNvPr id="7" name="Fußzeilenplatzhalter 5">
            <a:extLst>
              <a:ext uri="{FF2B5EF4-FFF2-40B4-BE49-F238E27FC236}">
                <a16:creationId xmlns:a16="http://schemas.microsoft.com/office/drawing/2014/main" id="{E396F87B-88EE-46B5-AA42-09B913831D19}"/>
              </a:ext>
            </a:extLst>
          </p:cNvPr>
          <p:cNvSpPr>
            <a:spLocks noGrp="1"/>
          </p:cNvSpPr>
          <p:nvPr>
            <p:ph type="ftr" sz="quarter" idx="11"/>
          </p:nvPr>
        </p:nvSpPr>
        <p:spPr>
          <a:xfrm>
            <a:off x="4038601" y="6356351"/>
            <a:ext cx="4114800" cy="365125"/>
          </a:xfrm>
          <a:prstGeom prst="rect">
            <a:avLst/>
          </a:prstGeom>
        </p:spPr>
        <p:txBody>
          <a:bodyPr anchor="ctr"/>
          <a:lstStyle>
            <a:lvl1pPr algn="ctr">
              <a:defRPr sz="1000">
                <a:solidFill>
                  <a:schemeClr val="bg1">
                    <a:lumMod val="65000"/>
                  </a:schemeClr>
                </a:solidFill>
                <a:latin typeface="Segoe UI" panose="020B0502040204020203" pitchFamily="34" charset="0"/>
                <a:cs typeface="Segoe UI" panose="020B0502040204020203" pitchFamily="34" charset="0"/>
              </a:defRPr>
            </a:lvl1pPr>
          </a:lstStyle>
          <a:p>
            <a:endParaRPr lang="de-DE" dirty="0"/>
          </a:p>
        </p:txBody>
      </p:sp>
      <p:pic>
        <p:nvPicPr>
          <p:cNvPr id="8" name="Grafik 7">
            <a:extLst>
              <a:ext uri="{FF2B5EF4-FFF2-40B4-BE49-F238E27FC236}">
                <a16:creationId xmlns:a16="http://schemas.microsoft.com/office/drawing/2014/main" id="{83E6E939-048B-4A25-AAD2-46B160F2C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9" name="Titel 1">
            <a:extLst>
              <a:ext uri="{FF2B5EF4-FFF2-40B4-BE49-F238E27FC236}">
                <a16:creationId xmlns:a16="http://schemas.microsoft.com/office/drawing/2014/main" id="{082B67CA-5B5D-4E85-B952-9F07F227034C}"/>
              </a:ext>
            </a:extLst>
          </p:cNvPr>
          <p:cNvSpPr>
            <a:spLocks noGrp="1"/>
          </p:cNvSpPr>
          <p:nvPr>
            <p:ph type="title"/>
          </p:nvPr>
        </p:nvSpPr>
        <p:spPr>
          <a:xfrm>
            <a:off x="134471" y="285378"/>
            <a:ext cx="9250271" cy="5588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219086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master">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D4C247D-61DC-4825-B602-9F7EE04C61FA}"/>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4" name="Fußzeilenplatzhalter 5">
            <a:extLst>
              <a:ext uri="{FF2B5EF4-FFF2-40B4-BE49-F238E27FC236}">
                <a16:creationId xmlns:a16="http://schemas.microsoft.com/office/drawing/2014/main" id="{9CF44A1F-6E19-434A-8100-0E5116F83E76}"/>
              </a:ext>
            </a:extLst>
          </p:cNvPr>
          <p:cNvSpPr>
            <a:spLocks noGrp="1"/>
          </p:cNvSpPr>
          <p:nvPr>
            <p:ph type="ftr" sz="quarter" idx="11"/>
          </p:nvPr>
        </p:nvSpPr>
        <p:spPr>
          <a:xfrm>
            <a:off x="4038601" y="6356351"/>
            <a:ext cx="4114800" cy="365125"/>
          </a:xfrm>
          <a:prstGeom prst="rect">
            <a:avLst/>
          </a:prstGeom>
        </p:spPr>
        <p:txBody>
          <a:bodyPr/>
          <a:lstStyle>
            <a:lvl1pPr algn="ctr">
              <a:defRPr sz="1000">
                <a:solidFill>
                  <a:schemeClr val="bg1">
                    <a:lumMod val="65000"/>
                  </a:schemeClr>
                </a:solidFill>
              </a:defRPr>
            </a:lvl1pPr>
          </a:lstStyle>
          <a:p>
            <a:pPr defTabSz="914217">
              <a:defRPr/>
            </a:pPr>
            <a:endParaRPr lang="de-DE" dirty="0">
              <a:latin typeface="Segoe UI"/>
              <a:cs typeface="+mn-cs"/>
            </a:endParaRPr>
          </a:p>
        </p:txBody>
      </p:sp>
      <p:sp>
        <p:nvSpPr>
          <p:cNvPr id="5" name="Foliennummernplatzhalter 6">
            <a:extLst>
              <a:ext uri="{FF2B5EF4-FFF2-40B4-BE49-F238E27FC236}">
                <a16:creationId xmlns:a16="http://schemas.microsoft.com/office/drawing/2014/main" id="{6A6C370C-854B-4733-8E42-B2C39B5DF9EB}"/>
              </a:ext>
            </a:extLst>
          </p:cNvPr>
          <p:cNvSpPr>
            <a:spLocks noGrp="1"/>
          </p:cNvSpPr>
          <p:nvPr>
            <p:ph type="sldNum" sz="quarter" idx="12"/>
          </p:nvPr>
        </p:nvSpPr>
        <p:spPr>
          <a:xfrm>
            <a:off x="239713" y="6356351"/>
            <a:ext cx="2743200" cy="365125"/>
          </a:xfrm>
          <a:prstGeom prst="rect">
            <a:avLst/>
          </a:prstGeom>
        </p:spPr>
        <p:txBody>
          <a:bodyPr/>
          <a:lstStyle>
            <a:lvl1pPr algn="l">
              <a:defRPr sz="1000">
                <a:solidFill>
                  <a:schemeClr val="bg1">
                    <a:lumMod val="65000"/>
                  </a:schemeClr>
                </a:solidFill>
              </a:defRPr>
            </a:lvl1pPr>
          </a:lstStyle>
          <a:p>
            <a:pPr defTabSz="914217">
              <a:defRPr/>
            </a:pPr>
            <a:fld id="{3CB064B2-2ED3-1049-81A0-5A991B768FE1}" type="slidenum">
              <a:rPr lang="de-DE" smtClean="0">
                <a:latin typeface="Segoe UI"/>
                <a:cs typeface="+mn-cs"/>
              </a:rPr>
              <a:pPr defTabSz="914217">
                <a:defRPr/>
              </a:pPr>
              <a:t>‹Nr.›</a:t>
            </a:fld>
            <a:endParaRPr lang="de-DE" dirty="0">
              <a:latin typeface="Segoe UI"/>
              <a:cs typeface="+mn-cs"/>
            </a:endParaRPr>
          </a:p>
        </p:txBody>
      </p:sp>
      <p:pic>
        <p:nvPicPr>
          <p:cNvPr id="6" name="Grafik 5">
            <a:extLst>
              <a:ext uri="{FF2B5EF4-FFF2-40B4-BE49-F238E27FC236}">
                <a16:creationId xmlns:a16="http://schemas.microsoft.com/office/drawing/2014/main" id="{D9664591-DB43-471B-9E3E-ED0131EC67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Tree>
    <p:extLst>
      <p:ext uri="{BB962C8B-B14F-4D97-AF65-F5344CB8AC3E}">
        <p14:creationId xmlns:p14="http://schemas.microsoft.com/office/powerpoint/2010/main" val="7013849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5" name="Foliennummernplatzhalter 6">
            <a:extLst>
              <a:ext uri="{FF2B5EF4-FFF2-40B4-BE49-F238E27FC236}">
                <a16:creationId xmlns:a16="http://schemas.microsoft.com/office/drawing/2014/main" id="{DFB82FC0-BAF8-4670-8395-9E6425AF6901}"/>
              </a:ext>
            </a:extLst>
          </p:cNvPr>
          <p:cNvSpPr>
            <a:spLocks noGrp="1"/>
          </p:cNvSpPr>
          <p:nvPr>
            <p:ph type="sldNum" sz="quarter" idx="12"/>
          </p:nvPr>
        </p:nvSpPr>
        <p:spPr>
          <a:xfrm>
            <a:off x="239713" y="6356351"/>
            <a:ext cx="2743200" cy="365125"/>
          </a:xfrm>
          <a:prstGeom prst="rect">
            <a:avLst/>
          </a:prstGeom>
        </p:spPr>
        <p:txBody>
          <a:bodyPr anchor="ctr"/>
          <a:lstStyle>
            <a:lvl1pPr algn="l">
              <a:defRPr sz="1000">
                <a:solidFill>
                  <a:schemeClr val="bg1">
                    <a:lumMod val="65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
        <p:nvSpPr>
          <p:cNvPr id="7" name="Fußzeilenplatzhalter 5">
            <a:extLst>
              <a:ext uri="{FF2B5EF4-FFF2-40B4-BE49-F238E27FC236}">
                <a16:creationId xmlns:a16="http://schemas.microsoft.com/office/drawing/2014/main" id="{E396F87B-88EE-46B5-AA42-09B913831D19}"/>
              </a:ext>
            </a:extLst>
          </p:cNvPr>
          <p:cNvSpPr>
            <a:spLocks noGrp="1"/>
          </p:cNvSpPr>
          <p:nvPr>
            <p:ph type="ftr" sz="quarter" idx="11"/>
          </p:nvPr>
        </p:nvSpPr>
        <p:spPr>
          <a:xfrm>
            <a:off x="4038601" y="6356351"/>
            <a:ext cx="4114800" cy="365125"/>
          </a:xfrm>
          <a:prstGeom prst="rect">
            <a:avLst/>
          </a:prstGeom>
        </p:spPr>
        <p:txBody>
          <a:bodyPr anchor="ctr"/>
          <a:lstStyle>
            <a:lvl1pPr algn="ctr">
              <a:defRPr sz="1000">
                <a:solidFill>
                  <a:schemeClr val="bg1">
                    <a:lumMod val="65000"/>
                  </a:schemeClr>
                </a:solidFill>
                <a:latin typeface="Segoe UI" panose="020B0502040204020203" pitchFamily="34" charset="0"/>
                <a:cs typeface="Segoe UI" panose="020B0502040204020203" pitchFamily="34" charset="0"/>
              </a:defRPr>
            </a:lvl1pPr>
          </a:lstStyle>
          <a:p>
            <a:endParaRPr lang="de-DE" dirty="0"/>
          </a:p>
        </p:txBody>
      </p:sp>
      <p:pic>
        <p:nvPicPr>
          <p:cNvPr id="8" name="Grafik 7">
            <a:extLst>
              <a:ext uri="{FF2B5EF4-FFF2-40B4-BE49-F238E27FC236}">
                <a16:creationId xmlns:a16="http://schemas.microsoft.com/office/drawing/2014/main" id="{83E6E939-048B-4A25-AAD2-46B160F2C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
        <p:nvSpPr>
          <p:cNvPr id="6" name="Rechteck 5">
            <a:extLst>
              <a:ext uri="{FF2B5EF4-FFF2-40B4-BE49-F238E27FC236}">
                <a16:creationId xmlns:a16="http://schemas.microsoft.com/office/drawing/2014/main" id="{6DE8E4CE-A435-4835-9E6B-4D9099DC59E3}"/>
              </a:ext>
            </a:extLst>
          </p:cNvPr>
          <p:cNvSpPr/>
          <p:nvPr userDrawn="1"/>
        </p:nvSpPr>
        <p:spPr>
          <a:xfrm>
            <a:off x="0" y="174813"/>
            <a:ext cx="134471" cy="779930"/>
          </a:xfrm>
          <a:prstGeom prst="rect">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83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84D1F16-EAC6-4AA2-9CEE-28643681A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1E0DBD8-0B22-4BFE-99AD-7AC47B3A6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p:txBody>
      </p:sp>
      <p:sp>
        <p:nvSpPr>
          <p:cNvPr id="9" name="Foliennummernplatzhalter 6">
            <a:extLst>
              <a:ext uri="{FF2B5EF4-FFF2-40B4-BE49-F238E27FC236}">
                <a16:creationId xmlns:a16="http://schemas.microsoft.com/office/drawing/2014/main" id="{94019C79-44A1-47C6-B828-A14621792F17}"/>
              </a:ext>
            </a:extLst>
          </p:cNvPr>
          <p:cNvSpPr>
            <a:spLocks noGrp="1"/>
          </p:cNvSpPr>
          <p:nvPr>
            <p:ph type="sldNum" sz="quarter" idx="4"/>
          </p:nvPr>
        </p:nvSpPr>
        <p:spPr>
          <a:xfrm>
            <a:off x="239713" y="6356351"/>
            <a:ext cx="2743200" cy="365125"/>
          </a:xfrm>
          <a:prstGeom prst="rect">
            <a:avLst/>
          </a:prstGeom>
        </p:spPr>
        <p:txBody>
          <a:bodyPr anchor="ctr"/>
          <a:lstStyle>
            <a:lvl1pPr algn="l">
              <a:defRPr sz="1000">
                <a:solidFill>
                  <a:schemeClr val="bg1">
                    <a:lumMod val="65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
        <p:nvSpPr>
          <p:cNvPr id="10" name="Fußzeilenplatzhalter 5">
            <a:extLst>
              <a:ext uri="{FF2B5EF4-FFF2-40B4-BE49-F238E27FC236}">
                <a16:creationId xmlns:a16="http://schemas.microsoft.com/office/drawing/2014/main" id="{E6D55FAE-7D26-4CBB-9139-EE920B9AC4CF}"/>
              </a:ext>
            </a:extLst>
          </p:cNvPr>
          <p:cNvSpPr>
            <a:spLocks noGrp="1"/>
          </p:cNvSpPr>
          <p:nvPr>
            <p:ph type="ftr" sz="quarter" idx="3"/>
          </p:nvPr>
        </p:nvSpPr>
        <p:spPr>
          <a:xfrm>
            <a:off x="4038601" y="6356351"/>
            <a:ext cx="4114800" cy="365125"/>
          </a:xfrm>
          <a:prstGeom prst="rect">
            <a:avLst/>
          </a:prstGeom>
        </p:spPr>
        <p:txBody>
          <a:bodyPr anchor="ctr"/>
          <a:lstStyle>
            <a:lvl1pPr algn="ctr">
              <a:defRPr sz="1000">
                <a:solidFill>
                  <a:schemeClr val="bg1">
                    <a:lumMod val="65000"/>
                  </a:schemeClr>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521650432"/>
      </p:ext>
    </p:extLst>
  </p:cSld>
  <p:clrMap bg1="lt1" tx1="dk1" bg2="lt2" tx2="dk2" accent1="accent1" accent2="accent2" accent3="accent3" accent4="accent4" accent5="accent5" accent6="accent6" hlink="hlink" folHlink="folHlink"/>
  <p:sldLayoutIdLst>
    <p:sldLayoutId id="2147483674" r:id="rId1"/>
    <p:sldLayoutId id="2147483681" r:id="rId2"/>
    <p:sldLayoutId id="2147483676" r:id="rId3"/>
    <p:sldLayoutId id="2147483677" r:id="rId4"/>
    <p:sldLayoutId id="2147483685" r:id="rId5"/>
    <p:sldLayoutId id="2147483683" r:id="rId6"/>
    <p:sldLayoutId id="2147483678" r:id="rId7"/>
    <p:sldLayoutId id="2147483687"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lumMod val="50000"/>
            </a:schemeClr>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schemeClr>
          </a:solidFill>
          <a:latin typeface="Segoe UI" panose="020B0502040204020203" pitchFamily="34" charset="0"/>
          <a:ea typeface="+mn-ea"/>
          <a:cs typeface="Segoe UI" panose="020B0502040204020203"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50000"/>
            </a:schemeClr>
          </a:solidFill>
          <a:latin typeface="Segoe UI" panose="020B0502040204020203" pitchFamily="34" charset="0"/>
          <a:ea typeface="+mn-ea"/>
          <a:cs typeface="Segoe UI" panose="020B0502040204020203"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84D1F16-EAC6-4AA2-9CEE-28643681AE5C}"/>
              </a:ext>
            </a:extLst>
          </p:cNvPr>
          <p:cNvSpPr>
            <a:spLocks noGrp="1"/>
          </p:cNvSpPr>
          <p:nvPr>
            <p:ph type="title"/>
          </p:nvPr>
        </p:nvSpPr>
        <p:spPr>
          <a:xfrm>
            <a:off x="144685" y="364500"/>
            <a:ext cx="10515600" cy="39888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1E0DBD8-0B22-4BFE-99AD-7AC47B3A6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9" name="Foliennummernplatzhalter 6">
            <a:extLst>
              <a:ext uri="{FF2B5EF4-FFF2-40B4-BE49-F238E27FC236}">
                <a16:creationId xmlns:a16="http://schemas.microsoft.com/office/drawing/2014/main" id="{94019C79-44A1-47C6-B828-A14621792F17}"/>
              </a:ext>
            </a:extLst>
          </p:cNvPr>
          <p:cNvSpPr>
            <a:spLocks noGrp="1"/>
          </p:cNvSpPr>
          <p:nvPr>
            <p:ph type="sldNum" sz="quarter" idx="4"/>
          </p:nvPr>
        </p:nvSpPr>
        <p:spPr>
          <a:xfrm>
            <a:off x="239713" y="6356351"/>
            <a:ext cx="2743200" cy="365125"/>
          </a:xfrm>
          <a:prstGeom prst="rect">
            <a:avLst/>
          </a:prstGeom>
        </p:spPr>
        <p:txBody>
          <a:bodyPr anchor="ctr"/>
          <a:lstStyle>
            <a:lvl1pPr algn="l">
              <a:defRPr sz="1000">
                <a:solidFill>
                  <a:schemeClr val="bg1">
                    <a:lumMod val="65000"/>
                  </a:schemeClr>
                </a:solidFill>
                <a:latin typeface="Segoe UI" panose="020B0502040204020203" pitchFamily="34" charset="0"/>
                <a:cs typeface="Segoe UI" panose="020B0502040204020203" pitchFamily="34" charset="0"/>
              </a:defRPr>
            </a:lvl1pPr>
          </a:lstStyle>
          <a:p>
            <a:fld id="{3CB064B2-2ED3-1049-81A0-5A991B768FE1}" type="slidenum">
              <a:rPr lang="de-DE" smtClean="0"/>
              <a:pPr/>
              <a:t>‹Nr.›</a:t>
            </a:fld>
            <a:endParaRPr lang="de-DE" dirty="0"/>
          </a:p>
        </p:txBody>
      </p:sp>
      <p:sp>
        <p:nvSpPr>
          <p:cNvPr id="10" name="Fußzeilenplatzhalter 5">
            <a:extLst>
              <a:ext uri="{FF2B5EF4-FFF2-40B4-BE49-F238E27FC236}">
                <a16:creationId xmlns:a16="http://schemas.microsoft.com/office/drawing/2014/main" id="{E6D55FAE-7D26-4CBB-9139-EE920B9AC4CF}"/>
              </a:ext>
            </a:extLst>
          </p:cNvPr>
          <p:cNvSpPr>
            <a:spLocks noGrp="1"/>
          </p:cNvSpPr>
          <p:nvPr>
            <p:ph type="ftr" sz="quarter" idx="3"/>
          </p:nvPr>
        </p:nvSpPr>
        <p:spPr>
          <a:xfrm>
            <a:off x="4038601" y="6356351"/>
            <a:ext cx="4114800" cy="365125"/>
          </a:xfrm>
          <a:prstGeom prst="rect">
            <a:avLst/>
          </a:prstGeom>
        </p:spPr>
        <p:txBody>
          <a:bodyPr anchor="ctr"/>
          <a:lstStyle>
            <a:lvl1pPr algn="ctr">
              <a:defRPr sz="1000">
                <a:solidFill>
                  <a:schemeClr val="bg1">
                    <a:lumMod val="65000"/>
                  </a:schemeClr>
                </a:solidFill>
                <a:latin typeface="Segoe UI" panose="020B0502040204020203" pitchFamily="34" charset="0"/>
                <a:cs typeface="Segoe UI" panose="020B0502040204020203" pitchFamily="34" charset="0"/>
              </a:defRPr>
            </a:lvl1pPr>
          </a:lstStyle>
          <a:p>
            <a:endParaRPr lang="de-DE" dirty="0"/>
          </a:p>
        </p:txBody>
      </p:sp>
      <p:pic>
        <p:nvPicPr>
          <p:cNvPr id="6" name="Grafik 5">
            <a:extLst>
              <a:ext uri="{FF2B5EF4-FFF2-40B4-BE49-F238E27FC236}">
                <a16:creationId xmlns:a16="http://schemas.microsoft.com/office/drawing/2014/main" id="{1B9C0B04-8F3D-4951-875A-D8573F86E65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1163021" y="6420880"/>
            <a:ext cx="660946" cy="192775"/>
          </a:xfrm>
          <a:prstGeom prst="rect">
            <a:avLst/>
          </a:prstGeom>
        </p:spPr>
      </p:pic>
    </p:spTree>
    <p:extLst>
      <p:ext uri="{BB962C8B-B14F-4D97-AF65-F5344CB8AC3E}">
        <p14:creationId xmlns:p14="http://schemas.microsoft.com/office/powerpoint/2010/main" val="7916467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hdr="0" ftr="0" dt="0"/>
  <p:txStyles>
    <p:titleStyle>
      <a:lvl1pPr algn="l" defTabSz="914400" rtl="0" eaLnBrk="1" latinLnBrk="0" hangingPunct="1">
        <a:lnSpc>
          <a:spcPct val="90000"/>
        </a:lnSpc>
        <a:spcBef>
          <a:spcPct val="0"/>
        </a:spcBef>
        <a:buNone/>
        <a:defRPr sz="3200" kern="1200">
          <a:solidFill>
            <a:schemeClr val="tx1">
              <a:lumMod val="50000"/>
            </a:schemeClr>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Clr>
          <a:srgbClr val="AC0236"/>
        </a:buClr>
        <a:buFont typeface="Arial" panose="020B0604020202020204" pitchFamily="34" charset="0"/>
        <a:buChar char="•"/>
        <a:defRPr sz="2400" kern="1200">
          <a:solidFill>
            <a:schemeClr val="tx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rgbClr val="AC0236"/>
        </a:buClr>
        <a:buFont typeface="Arial" panose="020B0604020202020204" pitchFamily="34" charset="0"/>
        <a:buChar char="•"/>
        <a:defRPr sz="2000" kern="1200">
          <a:solidFill>
            <a:schemeClr val="tx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AC0236"/>
        </a:buClr>
        <a:buFont typeface="Arial" panose="020B0604020202020204" pitchFamily="34" charset="0"/>
        <a:buChar char="•"/>
        <a:defRPr sz="1600" kern="1200">
          <a:solidFill>
            <a:schemeClr val="tx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rgbClr val="AC0236"/>
        </a:buClr>
        <a:buFont typeface="Arial" panose="020B0604020202020204" pitchFamily="34" charset="0"/>
        <a:buChar char="•"/>
        <a:defRPr sz="1400" kern="1200">
          <a:solidFill>
            <a:schemeClr val="tx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rgbClr val="AC0236"/>
        </a:buClr>
        <a:buFont typeface="Arial" panose="020B0604020202020204" pitchFamily="34" charset="0"/>
        <a:buChar char="•"/>
        <a:defRPr sz="1600" kern="1200">
          <a:solidFill>
            <a:schemeClr val="tx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Clr>
          <a:srgbClr val="AC0236"/>
        </a:buClr>
        <a:buFont typeface="Arial" panose="020B0604020202020204" pitchFamily="34" charset="0"/>
        <a:buChar char="•"/>
        <a:defRPr sz="1400" kern="1200">
          <a:solidFill>
            <a:schemeClr val="tx1">
              <a:lumMod val="50000"/>
            </a:schemeClr>
          </a:solidFill>
          <a:latin typeface="Segoe UI" panose="020B0502040204020203" pitchFamily="34" charset="0"/>
          <a:ea typeface="+mn-ea"/>
          <a:cs typeface="Segoe UI" panose="020B0502040204020203" pitchFamily="34" charset="0"/>
        </a:defRPr>
      </a:lvl6pPr>
      <a:lvl7pPr marL="2971800" indent="-228600" algn="l" defTabSz="914400" rtl="0" eaLnBrk="1" latinLnBrk="0" hangingPunct="1">
        <a:lnSpc>
          <a:spcPct val="90000"/>
        </a:lnSpc>
        <a:spcBef>
          <a:spcPts val="500"/>
        </a:spcBef>
        <a:buClr>
          <a:srgbClr val="AC0236"/>
        </a:buClr>
        <a:buFont typeface="Arial" panose="020B0604020202020204" pitchFamily="34" charset="0"/>
        <a:buChar char="•"/>
        <a:defRPr sz="1200" kern="1200">
          <a:solidFill>
            <a:schemeClr val="tx1">
              <a:lumMod val="50000"/>
            </a:schemeClr>
          </a:solidFill>
          <a:latin typeface="Segoe UI" panose="020B0502040204020203" pitchFamily="34" charset="0"/>
          <a:ea typeface="+mn-ea"/>
          <a:cs typeface="Segoe UI" panose="020B0502040204020203"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9AE32-1D53-354D-B6D7-506BEA1DA5E5}"/>
              </a:ext>
            </a:extLst>
          </p:cNvPr>
          <p:cNvSpPr>
            <a:spLocks noGrp="1"/>
          </p:cNvSpPr>
          <p:nvPr>
            <p:ph type="ctrTitle"/>
          </p:nvPr>
        </p:nvSpPr>
        <p:spPr>
          <a:xfrm>
            <a:off x="1523999" y="3160939"/>
            <a:ext cx="9144001" cy="3431178"/>
          </a:xfrm>
        </p:spPr>
        <p:txBody>
          <a:bodyPr>
            <a:normAutofit/>
          </a:bodyPr>
          <a:lstStyle/>
          <a:p>
            <a:r>
              <a:rPr lang="de-DE" sz="4000" dirty="0">
                <a:solidFill>
                  <a:schemeClr val="tx1"/>
                </a:solidFill>
                <a:ea typeface="+mn-ea"/>
              </a:rPr>
              <a:t>Herzlich willkommen zur ordentlichen virtuellen Hauptversammlung</a:t>
            </a:r>
            <a:br>
              <a:rPr lang="de-DE" sz="4000" dirty="0">
                <a:solidFill>
                  <a:schemeClr val="tx1"/>
                </a:solidFill>
                <a:ea typeface="+mn-ea"/>
              </a:rPr>
            </a:br>
            <a:br>
              <a:rPr lang="de-DE" sz="4000" dirty="0">
                <a:solidFill>
                  <a:schemeClr val="tx1"/>
                </a:solidFill>
                <a:ea typeface="+mn-ea"/>
              </a:rPr>
            </a:br>
            <a:r>
              <a:rPr lang="de-DE" sz="2400" dirty="0">
                <a:solidFill>
                  <a:schemeClr val="tx1"/>
                </a:solidFill>
                <a:ea typeface="+mn-ea"/>
              </a:rPr>
              <a:t>Ludwigsburg, 1. Juli 2021</a:t>
            </a:r>
            <a:br>
              <a:rPr lang="de-DE" sz="4000" dirty="0">
                <a:solidFill>
                  <a:schemeClr val="tx1"/>
                </a:solidFill>
                <a:ea typeface="+mn-ea"/>
              </a:rPr>
            </a:br>
            <a:endParaRPr lang="de-DE" sz="4000" dirty="0">
              <a:solidFill>
                <a:schemeClr val="tx1"/>
              </a:solidFill>
              <a:ea typeface="+mn-ea"/>
            </a:endParaRPr>
          </a:p>
        </p:txBody>
      </p:sp>
    </p:spTree>
    <p:extLst>
      <p:ext uri="{BB962C8B-B14F-4D97-AF65-F5344CB8AC3E}">
        <p14:creationId xmlns:p14="http://schemas.microsoft.com/office/powerpoint/2010/main" val="410989381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14"/>
          <p:cNvGraphicFramePr/>
          <p:nvPr>
            <p:extLst>
              <p:ext uri="{D42A27DB-BD31-4B8C-83A1-F6EECF244321}">
                <p14:modId xmlns:p14="http://schemas.microsoft.com/office/powerpoint/2010/main" val="790800040"/>
              </p:ext>
            </p:extLst>
          </p:nvPr>
        </p:nvGraphicFramePr>
        <p:xfrm>
          <a:off x="85062" y="1430338"/>
          <a:ext cx="5131372" cy="450505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hteck 13">
            <a:extLst>
              <a:ext uri="{FF2B5EF4-FFF2-40B4-BE49-F238E27FC236}">
                <a16:creationId xmlns:a16="http://schemas.microsoft.com/office/drawing/2014/main" id="{02A770D9-A901-BA45-840F-9A69E57BF76A}"/>
              </a:ext>
            </a:extLst>
          </p:cNvPr>
          <p:cNvSpPr/>
          <p:nvPr/>
        </p:nvSpPr>
        <p:spPr>
          <a:xfrm>
            <a:off x="155139" y="252886"/>
            <a:ext cx="3892989"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3A3A39"/>
                </a:solidFill>
                <a:effectLst/>
                <a:uLnTx/>
                <a:uFillTx/>
                <a:latin typeface="Segoe UI"/>
                <a:ea typeface="+mn-ea"/>
                <a:cs typeface="+mn-cs"/>
              </a:rPr>
              <a:t>Quartalsentwicklung</a:t>
            </a:r>
          </a:p>
        </p:txBody>
      </p:sp>
      <p:sp>
        <p:nvSpPr>
          <p:cNvPr id="12" name="Textfeld 15">
            <a:extLst>
              <a:ext uri="{FF2B5EF4-FFF2-40B4-BE49-F238E27FC236}">
                <a16:creationId xmlns:a16="http://schemas.microsoft.com/office/drawing/2014/main" id="{15583D9D-C126-4127-9735-6125B353A4D4}"/>
              </a:ext>
            </a:extLst>
          </p:cNvPr>
          <p:cNvSpPr txBox="1"/>
          <p:nvPr/>
        </p:nvSpPr>
        <p:spPr>
          <a:xfrm>
            <a:off x="1396580" y="1430338"/>
            <a:ext cx="2449055" cy="369332"/>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3A3A39"/>
                </a:solidFill>
                <a:effectLst/>
                <a:uLnTx/>
                <a:uFillTx/>
                <a:latin typeface="Segoe UI"/>
                <a:ea typeface="+mn-ea"/>
                <a:cs typeface="+mn-cs"/>
              </a:rPr>
              <a:t>Gesamtleistung</a:t>
            </a:r>
          </a:p>
        </p:txBody>
      </p:sp>
      <p:sp>
        <p:nvSpPr>
          <p:cNvPr id="9" name="Foliennummernplatzhalter 11">
            <a:extLst>
              <a:ext uri="{FF2B5EF4-FFF2-40B4-BE49-F238E27FC236}">
                <a16:creationId xmlns:a16="http://schemas.microsoft.com/office/drawing/2014/main" id="{6633CF7D-A173-429E-8F81-1BEE30FE1DA8}"/>
              </a:ext>
            </a:extLst>
          </p:cNvPr>
          <p:cNvSpPr>
            <a:spLocks noGrp="1"/>
          </p:cNvSpPr>
          <p:nvPr>
            <p:ph type="sldNum" sz="quarter" idx="12"/>
          </p:nvPr>
        </p:nvSpPr>
        <p:spPr>
          <a:xfrm>
            <a:off x="239713" y="6356351"/>
            <a:ext cx="2743200" cy="365125"/>
          </a:xfrm>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10</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graphicFrame>
        <p:nvGraphicFramePr>
          <p:cNvPr id="10" name="Diagramm 14">
            <a:extLst>
              <a:ext uri="{FF2B5EF4-FFF2-40B4-BE49-F238E27FC236}">
                <a16:creationId xmlns:a16="http://schemas.microsoft.com/office/drawing/2014/main" id="{D877F4AD-14B5-4002-9B5D-F6B16811AF93}"/>
              </a:ext>
            </a:extLst>
          </p:cNvPr>
          <p:cNvGraphicFramePr/>
          <p:nvPr>
            <p:extLst>
              <p:ext uri="{D42A27DB-BD31-4B8C-83A1-F6EECF244321}">
                <p14:modId xmlns:p14="http://schemas.microsoft.com/office/powerpoint/2010/main" val="991159489"/>
              </p:ext>
            </p:extLst>
          </p:nvPr>
        </p:nvGraphicFramePr>
        <p:xfrm>
          <a:off x="5216433" y="1430338"/>
          <a:ext cx="6002551" cy="45050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15">
            <a:extLst>
              <a:ext uri="{FF2B5EF4-FFF2-40B4-BE49-F238E27FC236}">
                <a16:creationId xmlns:a16="http://schemas.microsoft.com/office/drawing/2014/main" id="{7EA823C0-CE24-4E7B-98ED-FAF94EBEFC88}"/>
              </a:ext>
            </a:extLst>
          </p:cNvPr>
          <p:cNvSpPr txBox="1"/>
          <p:nvPr/>
        </p:nvSpPr>
        <p:spPr>
          <a:xfrm>
            <a:off x="6672662" y="1430338"/>
            <a:ext cx="2449055" cy="369332"/>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3A3A39"/>
                </a:solidFill>
                <a:effectLst/>
                <a:uLnTx/>
                <a:uFillTx/>
                <a:latin typeface="Segoe UI"/>
                <a:ea typeface="+mn-ea"/>
                <a:cs typeface="+mn-cs"/>
              </a:rPr>
              <a:t>EBITDA / Marge</a:t>
            </a:r>
          </a:p>
        </p:txBody>
      </p:sp>
      <p:sp>
        <p:nvSpPr>
          <p:cNvPr id="2" name="Textfeld 1">
            <a:extLst>
              <a:ext uri="{FF2B5EF4-FFF2-40B4-BE49-F238E27FC236}">
                <a16:creationId xmlns:a16="http://schemas.microsoft.com/office/drawing/2014/main" id="{E3462D3E-03ED-4FBD-A731-385D4DD305E2}"/>
              </a:ext>
            </a:extLst>
          </p:cNvPr>
          <p:cNvSpPr txBox="1"/>
          <p:nvPr/>
        </p:nvSpPr>
        <p:spPr>
          <a:xfrm>
            <a:off x="6557554" y="6139543"/>
            <a:ext cx="3180358" cy="276999"/>
          </a:xfrm>
          <a:prstGeom prst="rect">
            <a:avLst/>
          </a:prstGeom>
          <a:noFill/>
        </p:spPr>
        <p:txBody>
          <a:bodyPr wrap="none" rtlCol="0">
            <a:spAutoFit/>
          </a:bodyPr>
          <a:lstStyle/>
          <a:p>
            <a:r>
              <a:rPr lang="de-DE" sz="1200" dirty="0"/>
              <a:t>Q2 2020 belastet durch einmalige Sonderkosten</a:t>
            </a:r>
          </a:p>
        </p:txBody>
      </p:sp>
      <p:sp>
        <p:nvSpPr>
          <p:cNvPr id="13" name="Textfeld 12">
            <a:extLst>
              <a:ext uri="{FF2B5EF4-FFF2-40B4-BE49-F238E27FC236}">
                <a16:creationId xmlns:a16="http://schemas.microsoft.com/office/drawing/2014/main" id="{D519711D-C329-434D-B881-1AE23751B520}"/>
              </a:ext>
            </a:extLst>
          </p:cNvPr>
          <p:cNvSpPr txBox="1"/>
          <p:nvPr/>
        </p:nvSpPr>
        <p:spPr>
          <a:xfrm>
            <a:off x="399696" y="1467212"/>
            <a:ext cx="955651" cy="338554"/>
          </a:xfrm>
          <a:prstGeom prst="rect">
            <a:avLst/>
          </a:prstGeom>
          <a:noFill/>
        </p:spPr>
        <p:txBody>
          <a:bodyPr wrap="square" rtlCol="0">
            <a:spAutoFit/>
          </a:bodyPr>
          <a:lstStyle/>
          <a:p>
            <a:r>
              <a:rPr lang="de-DE" sz="1600" dirty="0"/>
              <a:t>in Mio. €</a:t>
            </a:r>
          </a:p>
        </p:txBody>
      </p:sp>
      <p:sp>
        <p:nvSpPr>
          <p:cNvPr id="15" name="Textfeld 14">
            <a:extLst>
              <a:ext uri="{FF2B5EF4-FFF2-40B4-BE49-F238E27FC236}">
                <a16:creationId xmlns:a16="http://schemas.microsoft.com/office/drawing/2014/main" id="{009822C6-D6D5-4897-86A1-134E20B39D33}"/>
              </a:ext>
            </a:extLst>
          </p:cNvPr>
          <p:cNvSpPr txBox="1"/>
          <p:nvPr/>
        </p:nvSpPr>
        <p:spPr>
          <a:xfrm>
            <a:off x="5688584" y="1471384"/>
            <a:ext cx="955651" cy="338554"/>
          </a:xfrm>
          <a:prstGeom prst="rect">
            <a:avLst/>
          </a:prstGeom>
          <a:noFill/>
        </p:spPr>
        <p:txBody>
          <a:bodyPr wrap="square" rtlCol="0">
            <a:spAutoFit/>
          </a:bodyPr>
          <a:lstStyle/>
          <a:p>
            <a:r>
              <a:rPr lang="de-DE" sz="1600" dirty="0"/>
              <a:t>in Mio. €</a:t>
            </a:r>
          </a:p>
        </p:txBody>
      </p:sp>
    </p:spTree>
    <p:extLst>
      <p:ext uri="{BB962C8B-B14F-4D97-AF65-F5344CB8AC3E}">
        <p14:creationId xmlns:p14="http://schemas.microsoft.com/office/powerpoint/2010/main" val="4234101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17"/>
          <p:cNvGraphicFramePr/>
          <p:nvPr>
            <p:extLst>
              <p:ext uri="{D42A27DB-BD31-4B8C-83A1-F6EECF244321}">
                <p14:modId xmlns:p14="http://schemas.microsoft.com/office/powerpoint/2010/main" val="385350255"/>
              </p:ext>
            </p:extLst>
          </p:nvPr>
        </p:nvGraphicFramePr>
        <p:xfrm>
          <a:off x="5834466" y="1962272"/>
          <a:ext cx="6431569" cy="42423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14"/>
          <p:cNvGraphicFramePr/>
          <p:nvPr>
            <p:extLst>
              <p:ext uri="{D42A27DB-BD31-4B8C-83A1-F6EECF244321}">
                <p14:modId xmlns:p14="http://schemas.microsoft.com/office/powerpoint/2010/main" val="1824533498"/>
              </p:ext>
            </p:extLst>
          </p:nvPr>
        </p:nvGraphicFramePr>
        <p:xfrm>
          <a:off x="85060" y="1430338"/>
          <a:ext cx="6119275" cy="450505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feld 27"/>
          <p:cNvSpPr txBox="1"/>
          <p:nvPr/>
        </p:nvSpPr>
        <p:spPr>
          <a:xfrm>
            <a:off x="1100473" y="6204621"/>
            <a:ext cx="8006485" cy="276999"/>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3A3A39">
                    <a:lumMod val="50000"/>
                  </a:srgbClr>
                </a:solidFill>
                <a:effectLst/>
                <a:uLnTx/>
                <a:uFillTx/>
                <a:latin typeface="Segoe UI"/>
                <a:ea typeface="+mn-ea"/>
                <a:cs typeface="+mn-cs"/>
              </a:rPr>
              <a:t>*   Anteilige Konsolidierung der audius Gesellschaften + Unidienst ab 1.10.2020</a:t>
            </a:r>
          </a:p>
        </p:txBody>
      </p:sp>
      <p:sp>
        <p:nvSpPr>
          <p:cNvPr id="14" name="Rechteck 13">
            <a:extLst>
              <a:ext uri="{FF2B5EF4-FFF2-40B4-BE49-F238E27FC236}">
                <a16:creationId xmlns:a16="http://schemas.microsoft.com/office/drawing/2014/main" id="{02A770D9-A901-BA45-840F-9A69E57BF76A}"/>
              </a:ext>
            </a:extLst>
          </p:cNvPr>
          <p:cNvSpPr/>
          <p:nvPr/>
        </p:nvSpPr>
        <p:spPr>
          <a:xfrm>
            <a:off x="141389" y="252886"/>
            <a:ext cx="2686954"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3A3A39"/>
                </a:solidFill>
                <a:effectLst/>
                <a:uLnTx/>
                <a:uFillTx/>
                <a:latin typeface="Segoe UI"/>
                <a:ea typeface="+mn-ea"/>
                <a:cs typeface="+mn-cs"/>
              </a:rPr>
              <a:t>Ausblick 2021</a:t>
            </a:r>
          </a:p>
        </p:txBody>
      </p:sp>
      <p:sp>
        <p:nvSpPr>
          <p:cNvPr id="12" name="Textfeld 15">
            <a:extLst>
              <a:ext uri="{FF2B5EF4-FFF2-40B4-BE49-F238E27FC236}">
                <a16:creationId xmlns:a16="http://schemas.microsoft.com/office/drawing/2014/main" id="{15583D9D-C126-4127-9735-6125B353A4D4}"/>
              </a:ext>
            </a:extLst>
          </p:cNvPr>
          <p:cNvSpPr txBox="1"/>
          <p:nvPr/>
        </p:nvSpPr>
        <p:spPr>
          <a:xfrm>
            <a:off x="1565532" y="1430338"/>
            <a:ext cx="2449055" cy="369332"/>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3A3A39"/>
                </a:solidFill>
                <a:effectLst/>
                <a:uLnTx/>
                <a:uFillTx/>
                <a:latin typeface="Segoe UI"/>
                <a:ea typeface="+mn-ea"/>
                <a:cs typeface="+mn-cs"/>
              </a:rPr>
              <a:t>Gesamtleistung</a:t>
            </a:r>
          </a:p>
        </p:txBody>
      </p:sp>
      <p:sp>
        <p:nvSpPr>
          <p:cNvPr id="15" name="Textfeld 16">
            <a:extLst>
              <a:ext uri="{FF2B5EF4-FFF2-40B4-BE49-F238E27FC236}">
                <a16:creationId xmlns:a16="http://schemas.microsoft.com/office/drawing/2014/main" id="{C3C336C5-5EB7-4504-8E9D-D14E15D73084}"/>
              </a:ext>
            </a:extLst>
          </p:cNvPr>
          <p:cNvSpPr txBox="1"/>
          <p:nvPr/>
        </p:nvSpPr>
        <p:spPr>
          <a:xfrm>
            <a:off x="7352018" y="1430338"/>
            <a:ext cx="936800" cy="369332"/>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3A3A39"/>
                </a:solidFill>
                <a:effectLst/>
                <a:uLnTx/>
                <a:uFillTx/>
                <a:latin typeface="Segoe UI"/>
                <a:ea typeface="+mn-ea"/>
                <a:cs typeface="+mn-cs"/>
              </a:rPr>
              <a:t>EBITDA</a:t>
            </a:r>
          </a:p>
        </p:txBody>
      </p:sp>
      <p:sp>
        <p:nvSpPr>
          <p:cNvPr id="9" name="Foliennummernplatzhalter 11">
            <a:extLst>
              <a:ext uri="{FF2B5EF4-FFF2-40B4-BE49-F238E27FC236}">
                <a16:creationId xmlns:a16="http://schemas.microsoft.com/office/drawing/2014/main" id="{6633CF7D-A173-429E-8F81-1BEE30FE1DA8}"/>
              </a:ext>
            </a:extLst>
          </p:cNvPr>
          <p:cNvSpPr>
            <a:spLocks noGrp="1"/>
          </p:cNvSpPr>
          <p:nvPr>
            <p:ph type="sldNum" sz="quarter" idx="12"/>
          </p:nvPr>
        </p:nvSpPr>
        <p:spPr>
          <a:xfrm>
            <a:off x="239713" y="6356351"/>
            <a:ext cx="2743200" cy="365125"/>
          </a:xfrm>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sp>
        <p:nvSpPr>
          <p:cNvPr id="13" name="Textfeld 12">
            <a:extLst>
              <a:ext uri="{FF2B5EF4-FFF2-40B4-BE49-F238E27FC236}">
                <a16:creationId xmlns:a16="http://schemas.microsoft.com/office/drawing/2014/main" id="{0428638A-9075-4AF7-9251-8BD18AE01ED0}"/>
              </a:ext>
            </a:extLst>
          </p:cNvPr>
          <p:cNvSpPr txBox="1"/>
          <p:nvPr/>
        </p:nvSpPr>
        <p:spPr>
          <a:xfrm>
            <a:off x="582491" y="1467212"/>
            <a:ext cx="955651" cy="338554"/>
          </a:xfrm>
          <a:prstGeom prst="rect">
            <a:avLst/>
          </a:prstGeom>
          <a:noFill/>
        </p:spPr>
        <p:txBody>
          <a:bodyPr wrap="square" rtlCol="0">
            <a:spAutoFit/>
          </a:bodyPr>
          <a:lstStyle/>
          <a:p>
            <a:r>
              <a:rPr lang="de-DE" sz="1600" dirty="0"/>
              <a:t>in Mio. €</a:t>
            </a:r>
          </a:p>
        </p:txBody>
      </p:sp>
      <p:sp>
        <p:nvSpPr>
          <p:cNvPr id="16" name="Textfeld 15">
            <a:extLst>
              <a:ext uri="{FF2B5EF4-FFF2-40B4-BE49-F238E27FC236}">
                <a16:creationId xmlns:a16="http://schemas.microsoft.com/office/drawing/2014/main" id="{023E1DD9-89D6-4F0E-B80F-B00204169FE1}"/>
              </a:ext>
            </a:extLst>
          </p:cNvPr>
          <p:cNvSpPr txBox="1"/>
          <p:nvPr/>
        </p:nvSpPr>
        <p:spPr>
          <a:xfrm>
            <a:off x="6376317" y="1467212"/>
            <a:ext cx="955651" cy="338554"/>
          </a:xfrm>
          <a:prstGeom prst="rect">
            <a:avLst/>
          </a:prstGeom>
          <a:noFill/>
        </p:spPr>
        <p:txBody>
          <a:bodyPr wrap="square" rtlCol="0">
            <a:spAutoFit/>
          </a:bodyPr>
          <a:lstStyle/>
          <a:p>
            <a:r>
              <a:rPr lang="de-DE" sz="1600" dirty="0"/>
              <a:t>in Mio. €</a:t>
            </a:r>
          </a:p>
        </p:txBody>
      </p:sp>
    </p:spTree>
    <p:extLst>
      <p:ext uri="{BB962C8B-B14F-4D97-AF65-F5344CB8AC3E}">
        <p14:creationId xmlns:p14="http://schemas.microsoft.com/office/powerpoint/2010/main" val="333899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7"/>
          <p:cNvSpPr txBox="1"/>
          <p:nvPr/>
        </p:nvSpPr>
        <p:spPr>
          <a:xfrm>
            <a:off x="999547" y="985906"/>
            <a:ext cx="5888933" cy="2550891"/>
          </a:xfrm>
          <a:prstGeom prst="rect">
            <a:avLst/>
          </a:prstGeom>
          <a:noFill/>
        </p:spPr>
        <p:txBody>
          <a:bodyPr wrap="square" rtlCol="0">
            <a:spAutoFit/>
          </a:bodyPr>
          <a:lstStyle/>
          <a:p>
            <a:pPr marL="0" marR="0" lvl="0" indent="0" algn="l" defTabSz="914217" rtl="0" eaLnBrk="0" fontAlgn="base" latinLnBrk="0" hangingPunct="0">
              <a:lnSpc>
                <a:spcPct val="15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Ausgegebene Aktien:</a:t>
            </a:r>
            <a:r>
              <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4.950.000 			</a:t>
            </a:r>
          </a:p>
          <a:p>
            <a:pPr marL="0" marR="0" lvl="0" indent="0" algn="l" defTabSz="914217" rtl="0" eaLnBrk="0" fontAlgn="base" latinLnBrk="0" hangingPunct="0">
              <a:lnSpc>
                <a:spcPct val="15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Aktienkurs 30.06.2021</a:t>
            </a:r>
            <a:r>
              <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€ 13,50		</a:t>
            </a:r>
            <a:r>
              <a:rPr kumimoji="0" lang="ru-RU"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a:t>
            </a:r>
            <a:endPar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endParaRPr>
          </a:p>
          <a:p>
            <a:pPr marL="0" marR="0" lvl="0" indent="0" algn="l" defTabSz="914217" rtl="0" eaLnBrk="0" fontAlgn="base" latinLnBrk="0" hangingPunct="0">
              <a:lnSpc>
                <a:spcPct val="15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Handelssegmente:</a:t>
            </a:r>
            <a:r>
              <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m:access, Basic Board FWB	</a:t>
            </a:r>
          </a:p>
          <a:p>
            <a:pPr marL="0" marR="0" lvl="0" indent="0" algn="l" defTabSz="914217" rtl="0" eaLnBrk="0" fontAlgn="base" latinLnBrk="0" hangingPunct="0">
              <a:lnSpc>
                <a:spcPct val="15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Research Coverage:</a:t>
            </a:r>
            <a:r>
              <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GBC, SMC (Kursziel 16,30 Euro), </a:t>
            </a:r>
            <a:r>
              <a:rPr kumimoji="0" lang="de-DE" sz="1200" b="0" i="0" u="none" strike="noStrike" kern="1200" cap="none" spc="0" normalizeH="0" baseline="0" noProof="0" dirty="0" err="1">
                <a:ln>
                  <a:noFill/>
                </a:ln>
                <a:solidFill>
                  <a:srgbClr val="3A3A39">
                    <a:lumMod val="50000"/>
                  </a:srgbClr>
                </a:solidFill>
                <a:effectLst/>
                <a:uLnTx/>
                <a:uFillTx/>
                <a:latin typeface="Segoe UI"/>
                <a:ea typeface="MS PGothic" pitchFamily="34" charset="-128"/>
                <a:cs typeface="+mn-cs"/>
              </a:rPr>
              <a:t>Solventis</a:t>
            </a:r>
            <a:r>
              <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Research</a:t>
            </a:r>
          </a:p>
          <a:p>
            <a:pPr marL="0" marR="0" lvl="0" indent="0" algn="l" defTabSz="914217" rtl="0" eaLnBrk="0" fontAlgn="base" latinLnBrk="0" hangingPunct="0">
              <a:lnSpc>
                <a:spcPct val="15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Nennwert:	</a:t>
            </a:r>
            <a:r>
              <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€ 1,00 pro Aktie</a:t>
            </a:r>
          </a:p>
          <a:p>
            <a:pPr marL="0" marR="0" lvl="0" indent="0" algn="l" defTabSz="914217" rtl="0" eaLnBrk="0" fontAlgn="base" latinLnBrk="0" hangingPunct="0">
              <a:lnSpc>
                <a:spcPct val="15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Marktkapitalisierung:</a:t>
            </a:r>
            <a:r>
              <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€ 67 Mio.</a:t>
            </a:r>
          </a:p>
          <a:p>
            <a:pPr marL="0" marR="0" lvl="0" indent="0" algn="l" defTabSz="914217" rtl="0" eaLnBrk="0" fontAlgn="base" latinLnBrk="0" hangingPunct="0">
              <a:lnSpc>
                <a:spcPct val="15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WKN / ISIN:</a:t>
            </a:r>
            <a:r>
              <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rPr>
              <a:t>		A0M530 / NL0006129074</a:t>
            </a:r>
          </a:p>
          <a:p>
            <a:pPr marL="0" marR="0" lvl="0" indent="0" algn="l" defTabSz="914217" rtl="0" eaLnBrk="0" fontAlgn="base" latinLnBrk="0" hangingPunct="0">
              <a:lnSpc>
                <a:spcPct val="150000"/>
              </a:lnSpc>
              <a:spcBef>
                <a:spcPct val="0"/>
              </a:spcBef>
              <a:spcAft>
                <a:spcPct val="0"/>
              </a:spcAft>
              <a:buClrTx/>
              <a:buSzTx/>
              <a:buFontTx/>
              <a:buNone/>
              <a:tabLst/>
              <a:defRPr/>
            </a:pPr>
            <a:r>
              <a:rPr lang="de-DE" sz="1200" b="1" dirty="0">
                <a:solidFill>
                  <a:srgbClr val="3A3A39">
                    <a:lumMod val="50000"/>
                  </a:srgbClr>
                </a:solidFill>
                <a:latin typeface="Segoe UI"/>
                <a:ea typeface="MS PGothic" pitchFamily="34" charset="-128"/>
              </a:rPr>
              <a:t>Dividende:</a:t>
            </a:r>
            <a:r>
              <a:rPr lang="de-DE" sz="1200" dirty="0">
                <a:solidFill>
                  <a:srgbClr val="3A3A39">
                    <a:lumMod val="50000"/>
                  </a:srgbClr>
                </a:solidFill>
                <a:latin typeface="Segoe UI"/>
                <a:ea typeface="MS PGothic" pitchFamily="34" charset="-128"/>
              </a:rPr>
              <a:t>		17 Cent für 2020</a:t>
            </a:r>
            <a:endParaRPr kumimoji="0" lang="de-DE" sz="1200" b="0" i="0" u="none" strike="noStrike" kern="1200" cap="none" spc="0" normalizeH="0" baseline="0" noProof="0" dirty="0">
              <a:ln>
                <a:noFill/>
              </a:ln>
              <a:solidFill>
                <a:srgbClr val="3A3A39">
                  <a:lumMod val="50000"/>
                </a:srgbClr>
              </a:solidFill>
              <a:effectLst/>
              <a:uLnTx/>
              <a:uFillTx/>
              <a:latin typeface="Segoe UI"/>
              <a:ea typeface="MS PGothic" pitchFamily="34" charset="-128"/>
              <a:cs typeface="+mn-cs"/>
            </a:endParaRPr>
          </a:p>
          <a:p>
            <a:pPr marL="0" marR="0" lvl="0" indent="0" algn="l" defTabSz="914217" rtl="0" eaLnBrk="0" fontAlgn="base" latinLnBrk="0" hangingPunct="0">
              <a:lnSpc>
                <a:spcPct val="15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3A3A39"/>
              </a:solidFill>
              <a:effectLst/>
              <a:uLnTx/>
              <a:uFillTx/>
              <a:latin typeface="Segoe UI"/>
              <a:ea typeface="MS PGothic" pitchFamily="34" charset="-128"/>
              <a:cs typeface="+mn-cs"/>
            </a:endParaRPr>
          </a:p>
        </p:txBody>
      </p:sp>
      <p:graphicFrame>
        <p:nvGraphicFramePr>
          <p:cNvPr id="12" name="Chart 11"/>
          <p:cNvGraphicFramePr/>
          <p:nvPr>
            <p:extLst>
              <p:ext uri="{D42A27DB-BD31-4B8C-83A1-F6EECF244321}">
                <p14:modId xmlns:p14="http://schemas.microsoft.com/office/powerpoint/2010/main" val="1753665101"/>
              </p:ext>
            </p:extLst>
          </p:nvPr>
        </p:nvGraphicFramePr>
        <p:xfrm>
          <a:off x="5701952" y="1181192"/>
          <a:ext cx="6804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5">
            <a:extLst>
              <a:ext uri="{FF2B5EF4-FFF2-40B4-BE49-F238E27FC236}">
                <a16:creationId xmlns:a16="http://schemas.microsoft.com/office/drawing/2014/main" id="{F9129137-8E9A-4782-A0CE-EB41441B85C2}"/>
              </a:ext>
            </a:extLst>
          </p:cNvPr>
          <p:cNvSpPr/>
          <p:nvPr/>
        </p:nvSpPr>
        <p:spPr>
          <a:xfrm>
            <a:off x="129710" y="254166"/>
            <a:ext cx="2404826"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3A3A39"/>
                </a:solidFill>
                <a:effectLst/>
                <a:uLnTx/>
                <a:uFillTx/>
                <a:latin typeface="Segoe UI"/>
                <a:ea typeface="+mn-ea"/>
                <a:cs typeface="+mn-cs"/>
              </a:rPr>
              <a:t>audius Aktie</a:t>
            </a:r>
          </a:p>
        </p:txBody>
      </p:sp>
      <p:sp>
        <p:nvSpPr>
          <p:cNvPr id="13" name="Ellipse 12">
            <a:extLst>
              <a:ext uri="{FF2B5EF4-FFF2-40B4-BE49-F238E27FC236}">
                <a16:creationId xmlns:a16="http://schemas.microsoft.com/office/drawing/2014/main" id="{EC29DDB0-DE43-4EB1-8411-14D2B0C211EA}"/>
              </a:ext>
            </a:extLst>
          </p:cNvPr>
          <p:cNvSpPr/>
          <p:nvPr/>
        </p:nvSpPr>
        <p:spPr>
          <a:xfrm>
            <a:off x="7823191" y="4529053"/>
            <a:ext cx="355600" cy="355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14" name="Ellipse 13">
            <a:extLst>
              <a:ext uri="{FF2B5EF4-FFF2-40B4-BE49-F238E27FC236}">
                <a16:creationId xmlns:a16="http://schemas.microsoft.com/office/drawing/2014/main" id="{67745B30-17E6-41CE-85C1-83EC561D4196}"/>
              </a:ext>
            </a:extLst>
          </p:cNvPr>
          <p:cNvSpPr/>
          <p:nvPr/>
        </p:nvSpPr>
        <p:spPr>
          <a:xfrm>
            <a:off x="7823191" y="5149942"/>
            <a:ext cx="355600" cy="355600"/>
          </a:xfrm>
          <a:prstGeom prst="ellipse">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15" name="Textfeld 14">
            <a:extLst>
              <a:ext uri="{FF2B5EF4-FFF2-40B4-BE49-F238E27FC236}">
                <a16:creationId xmlns:a16="http://schemas.microsoft.com/office/drawing/2014/main" id="{3C8B8950-166F-42A3-B4D2-5A19459A65CB}"/>
              </a:ext>
            </a:extLst>
          </p:cNvPr>
          <p:cNvSpPr txBox="1"/>
          <p:nvPr/>
        </p:nvSpPr>
        <p:spPr>
          <a:xfrm>
            <a:off x="8206112" y="4474034"/>
            <a:ext cx="1663700" cy="1015663"/>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
                <a:srgbClr val="AC0236"/>
              </a:buClr>
              <a:buSzTx/>
              <a:buFontTx/>
              <a:buNone/>
              <a:tabLst/>
              <a:defRPr/>
            </a:pPr>
            <a:r>
              <a:rPr kumimoji="0" lang="de-DE" sz="2000" b="0" i="0" u="sng" strike="noStrike" kern="1200" cap="none" spc="0" normalizeH="0" baseline="0" noProof="0" dirty="0">
                <a:ln>
                  <a:noFill/>
                </a:ln>
                <a:solidFill>
                  <a:srgbClr val="3A3A39">
                    <a:lumMod val="50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audius AG</a:t>
            </a:r>
          </a:p>
          <a:p>
            <a:pPr marL="0" marR="0" lvl="0" indent="0" algn="l" defTabSz="914217" rtl="0" eaLnBrk="1" fontAlgn="auto" latinLnBrk="0" hangingPunct="1">
              <a:lnSpc>
                <a:spcPct val="100000"/>
              </a:lnSpc>
              <a:spcBef>
                <a:spcPts val="0"/>
              </a:spcBef>
              <a:spcAft>
                <a:spcPts val="0"/>
              </a:spcAft>
              <a:buClr>
                <a:srgbClr val="AC0236"/>
              </a:buClr>
              <a:buSzTx/>
              <a:buFontTx/>
              <a:buNone/>
              <a:tabLst/>
              <a:defRPr/>
            </a:pPr>
            <a:endParaRPr kumimoji="0" lang="de-DE" sz="2000" b="0" i="0" u="sng" strike="noStrike" kern="1200" cap="none" spc="0" normalizeH="0" baseline="0" noProof="0" dirty="0">
              <a:ln>
                <a:noFill/>
              </a:ln>
              <a:solidFill>
                <a:srgbClr val="3A3A39">
                  <a:lumMod val="50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defTabSz="914217" rtl="0" eaLnBrk="1" fontAlgn="auto" latinLnBrk="0" hangingPunct="1">
              <a:lnSpc>
                <a:spcPct val="100000"/>
              </a:lnSpc>
              <a:spcBef>
                <a:spcPts val="0"/>
              </a:spcBef>
              <a:spcAft>
                <a:spcPts val="0"/>
              </a:spcAft>
              <a:buClr>
                <a:srgbClr val="AC0236"/>
              </a:buClr>
              <a:buSzTx/>
              <a:buFontTx/>
              <a:buNone/>
              <a:tabLst/>
              <a:defRPr/>
            </a:pPr>
            <a:r>
              <a:rPr kumimoji="0" lang="de-DE" sz="2000" b="0" i="0" u="sng" strike="noStrike" kern="1200" cap="none" spc="0" normalizeH="0" baseline="0" noProof="0" dirty="0">
                <a:ln>
                  <a:noFill/>
                </a:ln>
                <a:solidFill>
                  <a:srgbClr val="3A3A39">
                    <a:lumMod val="50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Free </a:t>
            </a:r>
            <a:r>
              <a:rPr kumimoji="0" lang="de-DE" sz="2000" b="0" i="0" u="sng" strike="noStrike" kern="1200" cap="none" spc="0" normalizeH="0" baseline="0" noProof="0" dirty="0" err="1">
                <a:ln>
                  <a:noFill/>
                </a:ln>
                <a:solidFill>
                  <a:srgbClr val="3A3A39">
                    <a:lumMod val="50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Float</a:t>
            </a:r>
            <a:endParaRPr kumimoji="0" lang="de-DE" sz="2000" b="0" i="0" u="sng" strike="noStrike" kern="1200" cap="none" spc="0" normalizeH="0" baseline="0" noProof="0" dirty="0">
              <a:ln>
                <a:noFill/>
              </a:ln>
              <a:solidFill>
                <a:srgbClr val="3A3A39">
                  <a:lumMod val="50000"/>
                </a:srgbClr>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8" name="Foliennummernplatzhalter 7">
            <a:extLst>
              <a:ext uri="{FF2B5EF4-FFF2-40B4-BE49-F238E27FC236}">
                <a16:creationId xmlns:a16="http://schemas.microsoft.com/office/drawing/2014/main" id="{4523ED80-7886-45AC-A326-449483C2A70B}"/>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sp>
        <p:nvSpPr>
          <p:cNvPr id="17" name="Textfeld 16">
            <a:extLst>
              <a:ext uri="{FF2B5EF4-FFF2-40B4-BE49-F238E27FC236}">
                <a16:creationId xmlns:a16="http://schemas.microsoft.com/office/drawing/2014/main" id="{EF1D8C29-F26A-4D08-B219-6177767AD399}"/>
              </a:ext>
            </a:extLst>
          </p:cNvPr>
          <p:cNvSpPr txBox="1"/>
          <p:nvPr/>
        </p:nvSpPr>
        <p:spPr>
          <a:xfrm>
            <a:off x="990404" y="6012190"/>
            <a:ext cx="1603324" cy="261610"/>
          </a:xfrm>
          <a:prstGeom prst="rect">
            <a:avLst/>
          </a:prstGeom>
          <a:noFill/>
        </p:spPr>
        <p:txBody>
          <a:bodyPr wrap="non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3A3A39"/>
                </a:solidFill>
                <a:effectLst/>
                <a:uLnTx/>
                <a:uFillTx/>
                <a:latin typeface="Segoe UI"/>
                <a:ea typeface="MS PGothic" pitchFamily="34" charset="-128"/>
                <a:cs typeface="+mn-cs"/>
              </a:rPr>
              <a:t>Quelle: Börse Frankfurt</a:t>
            </a:r>
          </a:p>
        </p:txBody>
      </p:sp>
      <p:pic>
        <p:nvPicPr>
          <p:cNvPr id="3" name="Grafik 2">
            <a:extLst>
              <a:ext uri="{FF2B5EF4-FFF2-40B4-BE49-F238E27FC236}">
                <a16:creationId xmlns:a16="http://schemas.microsoft.com/office/drawing/2014/main" id="{07B4AE51-F49B-4CF9-A5CA-A620231BB0E2}"/>
              </a:ext>
            </a:extLst>
          </p:cNvPr>
          <p:cNvPicPr>
            <a:picLocks noChangeAspect="1"/>
          </p:cNvPicPr>
          <p:nvPr/>
        </p:nvPicPr>
        <p:blipFill rotWithShape="1">
          <a:blip r:embed="rId4"/>
          <a:srcRect l="20000" t="57549" r="51714" b="17264"/>
          <a:stretch/>
        </p:blipFill>
        <p:spPr>
          <a:xfrm>
            <a:off x="810239" y="3536797"/>
            <a:ext cx="4961076" cy="2392842"/>
          </a:xfrm>
          <a:prstGeom prst="rect">
            <a:avLst/>
          </a:prstGeom>
        </p:spPr>
      </p:pic>
    </p:spTree>
    <p:extLst>
      <p:ext uri="{BB962C8B-B14F-4D97-AF65-F5344CB8AC3E}">
        <p14:creationId xmlns:p14="http://schemas.microsoft.com/office/powerpoint/2010/main" val="366986643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35CBF71-C094-4653-B47A-FCDB259BA692}"/>
              </a:ext>
            </a:extLst>
          </p:cNvPr>
          <p:cNvSpPr txBox="1"/>
          <p:nvPr/>
        </p:nvSpPr>
        <p:spPr>
          <a:xfrm>
            <a:off x="160500" y="1223784"/>
            <a:ext cx="11477625" cy="5632311"/>
          </a:xfrm>
          <a:prstGeom prst="rect">
            <a:avLst/>
          </a:prstGeom>
          <a:noFill/>
        </p:spPr>
        <p:txBody>
          <a:bodyPr wrap="square" rtlCol="0">
            <a:noAutofit/>
          </a:bodyPr>
          <a:lstStyle/>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Vorlage des festgestellten Jahresabschlusses der audius SE und des gebilligten Konzernabschlusses zum 31.12.2020 sowie des Berichts des Aufsichtsrats für das Geschäftsjahr 2020</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sng"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Beschluss über die Verwendung des Bilanzgewinns für das Geschäftsjahr 2020</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sng"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Entlastung der Mitglieder des Vorstands für das Geschäftsjahr 2020</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sng"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Entlastung der Mitglieder des Aufsichtsrats für das Geschäftsjahr 2020</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Wahl des Konzern-Abschlussprüfers für das Geschäftsjahr 2021</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Beschlussfassung über die Aufhebung des bestehenden genehmigten Kapitals sowie die Schaffung eines neuen genehmigten Kapitals 2021</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Beschlussfassung über die Ermächtigung zum Erwerb und zur Verwendung eigener Aktien und zum Ausschluss des Bezugsrechts bei der Verwendung</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Wahl der Mitglieder des Aufsichtsrats</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Festsetzung der Vergütung des Aufsichtsrats</a:t>
            </a: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endParaRPr kumimoji="0" lang="de-DE" sz="12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
                <a:srgbClr val="AC0236"/>
              </a:buClr>
              <a:buSzPct val="110000"/>
              <a:buFont typeface="+mj-lt"/>
              <a:buAutoNum type="arabicPeriod"/>
              <a:tabLst/>
              <a:defRPr/>
            </a:pPr>
            <a:r>
              <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Beschlussfassung über die Änderung von §15 Abs. 4 der Satzung der audius 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endParaRPr>
          </a:p>
        </p:txBody>
      </p:sp>
      <p:sp>
        <p:nvSpPr>
          <p:cNvPr id="3" name="Rechteck 2">
            <a:extLst>
              <a:ext uri="{FF2B5EF4-FFF2-40B4-BE49-F238E27FC236}">
                <a16:creationId xmlns:a16="http://schemas.microsoft.com/office/drawing/2014/main" id="{1C29EA35-38AB-4448-A455-C5AEEB6423F3}"/>
              </a:ext>
            </a:extLst>
          </p:cNvPr>
          <p:cNvSpPr/>
          <p:nvPr/>
        </p:nvSpPr>
        <p:spPr>
          <a:xfrm>
            <a:off x="122400" y="264809"/>
            <a:ext cx="4066423"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3A3A39">
                    <a:lumMod val="50000"/>
                  </a:srgbClr>
                </a:solidFill>
                <a:effectLst/>
                <a:uLnTx/>
                <a:uFillTx/>
                <a:latin typeface="Segoe UI" panose="020B0502040204020203" pitchFamily="34" charset="0"/>
                <a:ea typeface="+mn-ea"/>
                <a:cs typeface="Segoe UI" panose="020B0502040204020203" pitchFamily="34" charset="0"/>
              </a:rPr>
              <a:t>TAGESORDNUNG</a:t>
            </a:r>
            <a:endParaRPr kumimoji="0" lang="en-US" sz="3200" b="0" i="0" u="sng" strike="noStrike" kern="1200" cap="none" spc="31" normalizeH="0" baseline="0" noProof="0" dirty="0">
              <a:ln>
                <a:noFill/>
              </a:ln>
              <a:solidFill>
                <a:srgbClr val="3A3A39">
                  <a:lumMod val="50000"/>
                </a:srgbClr>
              </a:solidFill>
              <a:effectLst/>
              <a:uLnTx/>
              <a:uFillTx/>
              <a:latin typeface="Calibri" panose="020F0502020204030204"/>
              <a:ea typeface="+mn-ea"/>
              <a:cs typeface="+mn-cs"/>
            </a:endParaRPr>
          </a:p>
        </p:txBody>
      </p:sp>
      <p:sp>
        <p:nvSpPr>
          <p:cNvPr id="17" name="Foliennummernplatzhalter 16">
            <a:extLst>
              <a:ext uri="{FF2B5EF4-FFF2-40B4-BE49-F238E27FC236}">
                <a16:creationId xmlns:a16="http://schemas.microsoft.com/office/drawing/2014/main" id="{CBE02CA3-4940-4B72-9BF4-F77155F413A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000" b="0" i="0" u="none" strike="noStrike" kern="1200" cap="none" spc="0" normalizeH="0" baseline="0" noProof="0" dirty="0">
              <a:ln>
                <a:noFill/>
              </a:ln>
              <a:solidFill>
                <a:srgbClr val="3A3A39"/>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69731692"/>
      </p:ext>
    </p:extLst>
  </p:cSld>
  <p:clrMapOvr>
    <a:masterClrMapping/>
  </p:clrMapOvr>
  <p:transition spd="slow" advClick="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7648AA1-07AF-4D3E-93CF-94548612915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48484" r="3330"/>
          <a:stretch/>
        </p:blipFill>
        <p:spPr>
          <a:xfrm>
            <a:off x="0" y="0"/>
            <a:ext cx="6002338" cy="6857999"/>
          </a:xfrm>
          <a:prstGeom prst="rect">
            <a:avLst/>
          </a:prstGeom>
        </p:spPr>
      </p:pic>
      <p:sp>
        <p:nvSpPr>
          <p:cNvPr id="6" name="Rechteck 5">
            <a:extLst>
              <a:ext uri="{FF2B5EF4-FFF2-40B4-BE49-F238E27FC236}">
                <a16:creationId xmlns:a16="http://schemas.microsoft.com/office/drawing/2014/main" id="{A4193058-8DF5-4918-B3E8-90DB874C4854}"/>
              </a:ext>
            </a:extLst>
          </p:cNvPr>
          <p:cNvSpPr/>
          <p:nvPr/>
        </p:nvSpPr>
        <p:spPr>
          <a:xfrm>
            <a:off x="7484023" y="2868609"/>
            <a:ext cx="3136351" cy="584775"/>
          </a:xfrm>
          <a:prstGeom prst="rect">
            <a:avLst/>
          </a:prstGeom>
        </p:spPr>
        <p:txBody>
          <a:bodyPr wrap="none">
            <a:noAutofit/>
          </a:bodyPr>
          <a:lstStyle/>
          <a:p>
            <a:r>
              <a:rPr lang="de-DE" sz="4000" u="sng" dirty="0">
                <a:latin typeface="Segoe UI" panose="020B0502040204020203" pitchFamily="34" charset="0"/>
                <a:cs typeface="Segoe UI" panose="020B0502040204020203" pitchFamily="34" charset="0"/>
              </a:rPr>
              <a:t>audius heute</a:t>
            </a:r>
            <a:endParaRPr lang="de-DE" sz="4000" u="sng" dirty="0"/>
          </a:p>
        </p:txBody>
      </p:sp>
      <p:sp>
        <p:nvSpPr>
          <p:cNvPr id="8" name="Foliennummernplatzhalter 7">
            <a:extLst>
              <a:ext uri="{FF2B5EF4-FFF2-40B4-BE49-F238E27FC236}">
                <a16:creationId xmlns:a16="http://schemas.microsoft.com/office/drawing/2014/main" id="{E23198C4-11CE-44F6-B559-65C69CF861CA}"/>
              </a:ext>
            </a:extLst>
          </p:cNvPr>
          <p:cNvSpPr>
            <a:spLocks noGrp="1"/>
          </p:cNvSpPr>
          <p:nvPr>
            <p:ph type="sldNum" sz="quarter" idx="12"/>
          </p:nvPr>
        </p:nvSpPr>
        <p:spPr/>
        <p:txBody>
          <a:bodyPr/>
          <a:lstStyle/>
          <a:p>
            <a:fld id="{3CB064B2-2ED3-1049-81A0-5A991B768FE1}" type="slidenum">
              <a:rPr lang="de-DE" smtClean="0"/>
              <a:pPr/>
              <a:t>14</a:t>
            </a:fld>
            <a:endParaRPr lang="de-DE" dirty="0"/>
          </a:p>
        </p:txBody>
      </p:sp>
    </p:spTree>
    <p:extLst>
      <p:ext uri="{BB962C8B-B14F-4D97-AF65-F5344CB8AC3E}">
        <p14:creationId xmlns:p14="http://schemas.microsoft.com/office/powerpoint/2010/main" val="886547957"/>
      </p:ext>
    </p:extLst>
  </p:cSld>
  <p:clrMapOvr>
    <a:masterClrMapping/>
  </p:clrMapOvr>
  <p:transition spd="slow" advClick="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26F19D7-8F6C-429C-9BC1-04DBEBFA1F4F}"/>
              </a:ext>
            </a:extLst>
          </p:cNvPr>
          <p:cNvSpPr/>
          <p:nvPr/>
        </p:nvSpPr>
        <p:spPr>
          <a:xfrm>
            <a:off x="132653" y="252000"/>
            <a:ext cx="6960873" cy="584775"/>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Segment IT-Service</a:t>
            </a:r>
            <a:endParaRPr kumimoji="0" lang="de-DE" sz="3200" b="0" i="0" u="none" strike="noStrike" kern="1200" cap="none" spc="0" normalizeH="0" baseline="0" noProof="0" dirty="0">
              <a:ln>
                <a:noFill/>
              </a:ln>
              <a:solidFill>
                <a:schemeClr val="tx1">
                  <a:lumMod val="50000"/>
                </a:schemeClr>
              </a:solidFill>
              <a:effectLst/>
              <a:uLnTx/>
              <a:uFillTx/>
              <a:latin typeface="Segoe UI"/>
              <a:ea typeface="+mn-ea"/>
            </a:endParaRPr>
          </a:p>
        </p:txBody>
      </p:sp>
      <p:sp>
        <p:nvSpPr>
          <p:cNvPr id="6" name="Foliennummernplatzhalter 5">
            <a:extLst>
              <a:ext uri="{FF2B5EF4-FFF2-40B4-BE49-F238E27FC236}">
                <a16:creationId xmlns:a16="http://schemas.microsoft.com/office/drawing/2014/main" id="{57F3333E-0230-485D-9290-F2EE42DBD8F6}"/>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15</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graphicFrame>
        <p:nvGraphicFramePr>
          <p:cNvPr id="3" name="Diagramm 2">
            <a:extLst>
              <a:ext uri="{FF2B5EF4-FFF2-40B4-BE49-F238E27FC236}">
                <a16:creationId xmlns:a16="http://schemas.microsoft.com/office/drawing/2014/main" id="{B8E696C2-33B8-44DD-9C3F-3AEEDE45507C}"/>
              </a:ext>
            </a:extLst>
          </p:cNvPr>
          <p:cNvGraphicFramePr/>
          <p:nvPr/>
        </p:nvGraphicFramePr>
        <p:xfrm>
          <a:off x="511728" y="1969093"/>
          <a:ext cx="4714298" cy="3518445"/>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feld 47">
            <a:extLst>
              <a:ext uri="{FF2B5EF4-FFF2-40B4-BE49-F238E27FC236}">
                <a16:creationId xmlns:a16="http://schemas.microsoft.com/office/drawing/2014/main" id="{DFCDDE01-F798-9149-9D62-01D56A3F9F4A}"/>
              </a:ext>
            </a:extLst>
          </p:cNvPr>
          <p:cNvSpPr txBox="1"/>
          <p:nvPr/>
        </p:nvSpPr>
        <p:spPr>
          <a:xfrm>
            <a:off x="6381092" y="3414534"/>
            <a:ext cx="1645082" cy="830997"/>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de-DE" sz="2400" i="0" u="sng" strike="noStrike" kern="1200" cap="none" spc="0" normalizeH="0" baseline="0" noProof="0" dirty="0" err="1">
                <a:ln>
                  <a:noFill/>
                </a:ln>
                <a:effectLst/>
                <a:uLnTx/>
                <a:uFillTx/>
                <a:latin typeface="Segoe UI" panose="020B0502040204020203" pitchFamily="34" charset="0"/>
                <a:ea typeface="Segoe UI Historic" panose="020B0502040204020203" pitchFamily="34" charset="0"/>
                <a:cs typeface="Segoe UI" panose="020B0502040204020203" pitchFamily="34" charset="0"/>
              </a:rPr>
              <a:t>Managed</a:t>
            </a:r>
            <a:endParaRPr kumimoji="0" lang="de-DE" sz="2400" i="0" u="sng"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endParaRPr>
          </a:p>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lang="de-DE" sz="2400" u="sng" dirty="0">
                <a:latin typeface="Segoe UI" panose="020B0502040204020203" pitchFamily="34" charset="0"/>
                <a:ea typeface="Segoe UI Historic" panose="020B0502040204020203" pitchFamily="34" charset="0"/>
                <a:cs typeface="Segoe UI" panose="020B0502040204020203" pitchFamily="34" charset="0"/>
              </a:rPr>
              <a:t>Services</a:t>
            </a:r>
            <a:endParaRPr kumimoji="0" lang="de-DE" sz="2400" i="0" u="sng"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endParaRPr>
          </a:p>
        </p:txBody>
      </p:sp>
      <p:sp>
        <p:nvSpPr>
          <p:cNvPr id="49" name="Textfeld 48">
            <a:extLst>
              <a:ext uri="{FF2B5EF4-FFF2-40B4-BE49-F238E27FC236}">
                <a16:creationId xmlns:a16="http://schemas.microsoft.com/office/drawing/2014/main" id="{446F5C32-B758-414E-8966-F40FEE98AE70}"/>
              </a:ext>
            </a:extLst>
          </p:cNvPr>
          <p:cNvSpPr txBox="1"/>
          <p:nvPr/>
        </p:nvSpPr>
        <p:spPr>
          <a:xfrm>
            <a:off x="9188544" y="2652971"/>
            <a:ext cx="1717367" cy="461665"/>
          </a:xfrm>
          <a:prstGeom prst="rect">
            <a:avLst/>
          </a:prstGeom>
          <a:noFill/>
        </p:spPr>
        <p:txBody>
          <a:bodyPr wrap="square" rtlCol="0" anchor="ctr">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de-DE" sz="2400" i="0" u="sng"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t>Consulting</a:t>
            </a:r>
          </a:p>
        </p:txBody>
      </p:sp>
      <p:sp>
        <p:nvSpPr>
          <p:cNvPr id="59" name="Textfeld 58">
            <a:extLst>
              <a:ext uri="{FF2B5EF4-FFF2-40B4-BE49-F238E27FC236}">
                <a16:creationId xmlns:a16="http://schemas.microsoft.com/office/drawing/2014/main" id="{AB83D442-0CDD-F94D-942A-E4D416BED084}"/>
              </a:ext>
            </a:extLst>
          </p:cNvPr>
          <p:cNvSpPr txBox="1"/>
          <p:nvPr/>
        </p:nvSpPr>
        <p:spPr>
          <a:xfrm>
            <a:off x="8637659" y="2032294"/>
            <a:ext cx="1690982" cy="338554"/>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tab pos="141778" algn="l"/>
              </a:tabLst>
              <a:defRPr/>
            </a:pPr>
            <a:r>
              <a:rPr kumimoji="0" lang="de-DE" sz="1600" b="0" i="0" u="none" strike="noStrike" kern="1200" cap="none" spc="0" normalizeH="0" baseline="0" noProof="0" dirty="0">
                <a:ln>
                  <a:noFill/>
                </a:ln>
                <a:solidFill>
                  <a:schemeClr val="tx1">
                    <a:lumMod val="50000"/>
                  </a:schemeClr>
                </a:solidFill>
                <a:effectLst/>
                <a:uLnTx/>
                <a:uFillTx/>
                <a:latin typeface="Segoe UI"/>
                <a:cs typeface="Times New Roman" panose="02020603050405020304" pitchFamily="18" charset="0"/>
              </a:rPr>
              <a:t>Virtualisierung</a:t>
            </a:r>
            <a:endParaRPr kumimoji="0" lang="de-DE" sz="1600" b="0" i="0" u="none" strike="noStrike" kern="1200" cap="none" spc="0" normalizeH="0" baseline="0" noProof="0" dirty="0">
              <a:ln>
                <a:noFill/>
              </a:ln>
              <a:solidFill>
                <a:schemeClr val="tx1">
                  <a:lumMod val="50000"/>
                </a:schemeClr>
              </a:solidFill>
              <a:effectLst/>
              <a:uLnTx/>
              <a:uFillTx/>
              <a:latin typeface="Genava"/>
              <a:ea typeface="Times New Roman" panose="02020603050405020304" pitchFamily="18" charset="0"/>
              <a:cs typeface="Times New Roman" panose="02020603050405020304" pitchFamily="18" charset="0"/>
            </a:endParaRPr>
          </a:p>
        </p:txBody>
      </p:sp>
      <p:sp>
        <p:nvSpPr>
          <p:cNvPr id="60" name="Textfeld 59">
            <a:extLst>
              <a:ext uri="{FF2B5EF4-FFF2-40B4-BE49-F238E27FC236}">
                <a16:creationId xmlns:a16="http://schemas.microsoft.com/office/drawing/2014/main" id="{D8D65418-2466-F54E-AAF8-01B79D513ABA}"/>
              </a:ext>
            </a:extLst>
          </p:cNvPr>
          <p:cNvSpPr txBox="1"/>
          <p:nvPr/>
        </p:nvSpPr>
        <p:spPr>
          <a:xfrm>
            <a:off x="9188544" y="4447936"/>
            <a:ext cx="1119217" cy="33855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en-US" sz="1600" b="0" i="0" u="none"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t>IT Security</a:t>
            </a:r>
          </a:p>
        </p:txBody>
      </p:sp>
      <p:sp>
        <p:nvSpPr>
          <p:cNvPr id="72" name="Textfeld 71">
            <a:extLst>
              <a:ext uri="{FF2B5EF4-FFF2-40B4-BE49-F238E27FC236}">
                <a16:creationId xmlns:a16="http://schemas.microsoft.com/office/drawing/2014/main" id="{EE428E91-1E62-9449-8877-D2D952DDBA13}"/>
              </a:ext>
            </a:extLst>
          </p:cNvPr>
          <p:cNvSpPr txBox="1"/>
          <p:nvPr/>
        </p:nvSpPr>
        <p:spPr>
          <a:xfrm>
            <a:off x="8942364" y="3813820"/>
            <a:ext cx="2044205" cy="33855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effectLst/>
                <a:uLnTx/>
                <a:uFillTx/>
                <a:latin typeface="Segoe UI"/>
                <a:ea typeface="+mn-ea"/>
                <a:cs typeface="+mn-cs"/>
              </a:rPr>
              <a:t>Netzwerksicherheit</a:t>
            </a:r>
          </a:p>
        </p:txBody>
      </p:sp>
      <p:sp>
        <p:nvSpPr>
          <p:cNvPr id="73" name="Textfeld 72">
            <a:extLst>
              <a:ext uri="{FF2B5EF4-FFF2-40B4-BE49-F238E27FC236}">
                <a16:creationId xmlns:a16="http://schemas.microsoft.com/office/drawing/2014/main" id="{ABA9B890-4F1B-9C41-BC9A-5BF23507B576}"/>
              </a:ext>
            </a:extLst>
          </p:cNvPr>
          <p:cNvSpPr txBox="1"/>
          <p:nvPr/>
        </p:nvSpPr>
        <p:spPr>
          <a:xfrm>
            <a:off x="6439050" y="2414154"/>
            <a:ext cx="2503314" cy="33855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en-US" sz="1600" b="0" i="0" u="none"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t>Infrastructure as a Service</a:t>
            </a:r>
          </a:p>
        </p:txBody>
      </p:sp>
      <p:sp>
        <p:nvSpPr>
          <p:cNvPr id="75" name="Textfeld 74">
            <a:extLst>
              <a:ext uri="{FF2B5EF4-FFF2-40B4-BE49-F238E27FC236}">
                <a16:creationId xmlns:a16="http://schemas.microsoft.com/office/drawing/2014/main" id="{28B1036C-2E73-8548-BE01-D90142406066}"/>
              </a:ext>
            </a:extLst>
          </p:cNvPr>
          <p:cNvSpPr txBox="1"/>
          <p:nvPr/>
        </p:nvSpPr>
        <p:spPr>
          <a:xfrm>
            <a:off x="7723920" y="4258586"/>
            <a:ext cx="1478290" cy="33855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en-US" sz="1600" b="0" i="0" u="none" strike="noStrike" kern="1200" cap="none" spc="0" normalizeH="0" baseline="0" noProof="0" dirty="0" err="1">
                <a:ln>
                  <a:noFill/>
                </a:ln>
                <a:effectLst/>
                <a:uLnTx/>
                <a:uFillTx/>
                <a:latin typeface="Segoe UI" panose="020B0502040204020203" pitchFamily="34" charset="0"/>
                <a:ea typeface="Segoe UI Historic" panose="020B0502040204020203" pitchFamily="34" charset="0"/>
                <a:cs typeface="Segoe UI" panose="020B0502040204020203" pitchFamily="34" charset="0"/>
              </a:rPr>
              <a:t>Arbeitsplatz</a:t>
            </a:r>
            <a:r>
              <a:rPr kumimoji="0" lang="en-US" sz="1100" b="0" i="0" u="none" strike="noStrike" kern="1200" cap="none" spc="0" normalizeH="0" baseline="0" noProof="0" dirty="0">
                <a:ln>
                  <a:noFill/>
                </a:ln>
                <a:solidFill>
                  <a:schemeClr val="bg1"/>
                </a:solidFill>
                <a:effectLst/>
                <a:uLnTx/>
                <a:uFillTx/>
                <a:latin typeface="Segoe UI" panose="020B0502040204020203" pitchFamily="34" charset="0"/>
                <a:ea typeface="Segoe UI Historic" panose="020B0502040204020203" pitchFamily="34" charset="0"/>
                <a:cs typeface="Segoe UI" panose="020B0502040204020203" pitchFamily="34" charset="0"/>
              </a:rPr>
              <a:t> 4.0</a:t>
            </a:r>
          </a:p>
        </p:txBody>
      </p:sp>
      <p:sp>
        <p:nvSpPr>
          <p:cNvPr id="76" name="Textfeld 75">
            <a:extLst>
              <a:ext uri="{FF2B5EF4-FFF2-40B4-BE49-F238E27FC236}">
                <a16:creationId xmlns:a16="http://schemas.microsoft.com/office/drawing/2014/main" id="{EFF15000-89EF-5147-B360-6F9F41CB99B0}"/>
              </a:ext>
            </a:extLst>
          </p:cNvPr>
          <p:cNvSpPr txBox="1"/>
          <p:nvPr/>
        </p:nvSpPr>
        <p:spPr>
          <a:xfrm>
            <a:off x="8222440" y="3281519"/>
            <a:ext cx="1591013" cy="33855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en-US" sz="1600" b="0" i="0" u="none"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t>Data Protection</a:t>
            </a:r>
          </a:p>
        </p:txBody>
      </p:sp>
      <p:sp>
        <p:nvSpPr>
          <p:cNvPr id="79" name="Textfeld 78">
            <a:extLst>
              <a:ext uri="{FF2B5EF4-FFF2-40B4-BE49-F238E27FC236}">
                <a16:creationId xmlns:a16="http://schemas.microsoft.com/office/drawing/2014/main" id="{2E9A20EE-A2F5-2743-AFEA-C50256AFCB74}"/>
              </a:ext>
            </a:extLst>
          </p:cNvPr>
          <p:cNvSpPr txBox="1"/>
          <p:nvPr/>
        </p:nvSpPr>
        <p:spPr>
          <a:xfrm>
            <a:off x="5967133" y="2939754"/>
            <a:ext cx="2252785" cy="33855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effectLst/>
                <a:uLnTx/>
                <a:uFillTx/>
                <a:latin typeface="Segoe UI"/>
                <a:ea typeface="+mn-ea"/>
                <a:cs typeface="+mn-cs"/>
              </a:rPr>
              <a:t>Mobile Computing</a:t>
            </a:r>
          </a:p>
        </p:txBody>
      </p:sp>
      <p:sp>
        <p:nvSpPr>
          <p:cNvPr id="74" name="Textfeld 73">
            <a:extLst>
              <a:ext uri="{FF2B5EF4-FFF2-40B4-BE49-F238E27FC236}">
                <a16:creationId xmlns:a16="http://schemas.microsoft.com/office/drawing/2014/main" id="{94B8CB92-BF07-1449-95F0-5F7F3F757EA6}"/>
              </a:ext>
            </a:extLst>
          </p:cNvPr>
          <p:cNvSpPr txBox="1"/>
          <p:nvPr/>
        </p:nvSpPr>
        <p:spPr>
          <a:xfrm>
            <a:off x="7595363" y="5319467"/>
            <a:ext cx="2112053" cy="33855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en-US" sz="1600" b="0" i="0" u="none"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t>Cloud-</a:t>
            </a:r>
            <a:r>
              <a:rPr kumimoji="0" lang="en-US" sz="1600" b="0" i="0" u="none" strike="noStrike" kern="1200" cap="none" spc="0" normalizeH="0" baseline="0" noProof="0" dirty="0" err="1">
                <a:ln>
                  <a:noFill/>
                </a:ln>
                <a:effectLst/>
                <a:uLnTx/>
                <a:uFillTx/>
                <a:latin typeface="Segoe UI" panose="020B0502040204020203" pitchFamily="34" charset="0"/>
                <a:ea typeface="Segoe UI Historic" panose="020B0502040204020203" pitchFamily="34" charset="0"/>
                <a:cs typeface="Segoe UI" panose="020B0502040204020203" pitchFamily="34" charset="0"/>
              </a:rPr>
              <a:t>Anwendungen</a:t>
            </a:r>
            <a:endParaRPr kumimoji="0" lang="en-US" sz="1600" b="0" i="0" u="none"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endParaRPr>
          </a:p>
        </p:txBody>
      </p:sp>
      <p:sp>
        <p:nvSpPr>
          <p:cNvPr id="77" name="Textfeld 76">
            <a:extLst>
              <a:ext uri="{FF2B5EF4-FFF2-40B4-BE49-F238E27FC236}">
                <a16:creationId xmlns:a16="http://schemas.microsoft.com/office/drawing/2014/main" id="{9FE6CE1F-690B-3B4A-BD89-EA72CCCBD50E}"/>
              </a:ext>
            </a:extLst>
          </p:cNvPr>
          <p:cNvSpPr txBox="1"/>
          <p:nvPr/>
        </p:nvSpPr>
        <p:spPr>
          <a:xfrm>
            <a:off x="7078319" y="1624086"/>
            <a:ext cx="1785938" cy="33855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en-US" sz="1600" b="0" i="0" u="none"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t>Digital Workplace</a:t>
            </a:r>
          </a:p>
        </p:txBody>
      </p:sp>
      <p:sp>
        <p:nvSpPr>
          <p:cNvPr id="78" name="Textfeld 77">
            <a:extLst>
              <a:ext uri="{FF2B5EF4-FFF2-40B4-BE49-F238E27FC236}">
                <a16:creationId xmlns:a16="http://schemas.microsoft.com/office/drawing/2014/main" id="{DAC19B51-BD59-4045-B45A-38774CB00875}"/>
              </a:ext>
            </a:extLst>
          </p:cNvPr>
          <p:cNvSpPr txBox="1"/>
          <p:nvPr/>
        </p:nvSpPr>
        <p:spPr>
          <a:xfrm>
            <a:off x="6913933" y="4806160"/>
            <a:ext cx="1780360" cy="338554"/>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
                <a:srgbClr val="AC0236"/>
              </a:buClr>
              <a:buSzTx/>
              <a:buFontTx/>
              <a:buNone/>
              <a:tabLst/>
              <a:defRPr/>
            </a:pPr>
            <a:r>
              <a:rPr kumimoji="0" lang="en-US" sz="1600" b="0" i="0" u="none" strike="noStrike" kern="1200" cap="none" spc="0" normalizeH="0" baseline="0" noProof="0" dirty="0">
                <a:ln>
                  <a:noFill/>
                </a:ln>
                <a:effectLst/>
                <a:uLnTx/>
                <a:uFillTx/>
                <a:latin typeface="Segoe UI" panose="020B0502040204020203" pitchFamily="34" charset="0"/>
                <a:ea typeface="Segoe UI Historic" panose="020B0502040204020203" pitchFamily="34" charset="0"/>
                <a:cs typeface="Segoe UI" panose="020B0502040204020203" pitchFamily="34" charset="0"/>
              </a:rPr>
              <a:t>Internet of Things</a:t>
            </a:r>
          </a:p>
        </p:txBody>
      </p:sp>
      <p:sp>
        <p:nvSpPr>
          <p:cNvPr id="9" name="Ellipse 8">
            <a:extLst>
              <a:ext uri="{FF2B5EF4-FFF2-40B4-BE49-F238E27FC236}">
                <a16:creationId xmlns:a16="http://schemas.microsoft.com/office/drawing/2014/main" id="{09F4B951-1F11-4574-96A8-2B64871274D8}"/>
              </a:ext>
            </a:extLst>
          </p:cNvPr>
          <p:cNvSpPr/>
          <p:nvPr/>
        </p:nvSpPr>
        <p:spPr>
          <a:xfrm>
            <a:off x="5780901" y="671512"/>
            <a:ext cx="5514975" cy="5514975"/>
          </a:xfrm>
          <a:prstGeom prst="ellipse">
            <a:avLst/>
          </a:prstGeom>
          <a:noFill/>
          <a:ln w="254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a:extLst>
              <a:ext uri="{FF2B5EF4-FFF2-40B4-BE49-F238E27FC236}">
                <a16:creationId xmlns:a16="http://schemas.microsoft.com/office/drawing/2014/main" id="{106C48B3-A144-4043-B800-75A81224F2EE}"/>
              </a:ext>
            </a:extLst>
          </p:cNvPr>
          <p:cNvSpPr>
            <a:spLocks noChangeAspect="1"/>
          </p:cNvSpPr>
          <p:nvPr/>
        </p:nvSpPr>
        <p:spPr>
          <a:xfrm>
            <a:off x="5987209" y="1035220"/>
            <a:ext cx="1080000" cy="1080000"/>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A640B78F-E15A-47F2-93B8-B0CECBAD0727}"/>
              </a:ext>
            </a:extLst>
          </p:cNvPr>
          <p:cNvGrpSpPr/>
          <p:nvPr/>
        </p:nvGrpSpPr>
        <p:grpSpPr>
          <a:xfrm>
            <a:off x="6096407" y="1152317"/>
            <a:ext cx="872714" cy="872714"/>
            <a:chOff x="5491450" y="959550"/>
            <a:chExt cx="872714" cy="872714"/>
          </a:xfrm>
        </p:grpSpPr>
        <p:sp>
          <p:nvSpPr>
            <p:cNvPr id="10" name="Textfeld 9">
              <a:extLst>
                <a:ext uri="{FF2B5EF4-FFF2-40B4-BE49-F238E27FC236}">
                  <a16:creationId xmlns:a16="http://schemas.microsoft.com/office/drawing/2014/main" id="{78F221BA-7C11-4E1B-B1E0-DB7871BFEABC}"/>
                </a:ext>
              </a:extLst>
            </p:cNvPr>
            <p:cNvSpPr txBox="1"/>
            <p:nvPr/>
          </p:nvSpPr>
          <p:spPr>
            <a:xfrm>
              <a:off x="5508140" y="1182221"/>
              <a:ext cx="856024" cy="400110"/>
            </a:xfrm>
            <a:prstGeom prst="rect">
              <a:avLst/>
            </a:prstGeom>
            <a:noFill/>
          </p:spPr>
          <p:txBody>
            <a:bodyPr wrap="square" rtlCol="0">
              <a:spAutoFit/>
            </a:bodyPr>
            <a:lstStyle/>
            <a:p>
              <a:pPr algn="l">
                <a:buClr>
                  <a:srgbClr val="AC0236"/>
                </a:buClr>
              </a:pPr>
              <a:r>
                <a:rPr lang="de-DE" sz="2000" b="1" dirty="0">
                  <a:solidFill>
                    <a:schemeClr val="tx1">
                      <a:lumMod val="50000"/>
                    </a:schemeClr>
                  </a:solidFill>
                  <a:latin typeface="Segoe UI" panose="020B0502040204020203" pitchFamily="34" charset="0"/>
                  <a:ea typeface="Segoe UI Historic" panose="020B0502040204020203" pitchFamily="34" charset="0"/>
                  <a:cs typeface="Segoe UI" panose="020B0502040204020203" pitchFamily="34" charset="0"/>
                </a:rPr>
                <a:t>Audit</a:t>
              </a:r>
            </a:p>
          </p:txBody>
        </p:sp>
        <p:sp>
          <p:nvSpPr>
            <p:cNvPr id="11" name="Ellipse 10">
              <a:extLst>
                <a:ext uri="{FF2B5EF4-FFF2-40B4-BE49-F238E27FC236}">
                  <a16:creationId xmlns:a16="http://schemas.microsoft.com/office/drawing/2014/main" id="{D4E29C2F-9F2B-4287-ABE5-3E71E6DDAA8A}"/>
                </a:ext>
              </a:extLst>
            </p:cNvPr>
            <p:cNvSpPr/>
            <p:nvPr/>
          </p:nvSpPr>
          <p:spPr>
            <a:xfrm>
              <a:off x="5491450" y="959550"/>
              <a:ext cx="872714" cy="872714"/>
            </a:xfrm>
            <a:prstGeom prst="ellipse">
              <a:avLst/>
            </a:prstGeom>
            <a:noFill/>
            <a:ln w="50800">
              <a:solidFill>
                <a:srgbClr val="7CC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4" name="Ellipse 53">
            <a:extLst>
              <a:ext uri="{FF2B5EF4-FFF2-40B4-BE49-F238E27FC236}">
                <a16:creationId xmlns:a16="http://schemas.microsoft.com/office/drawing/2014/main" id="{1A517E02-0937-47C8-A5FB-F410D386FCBE}"/>
              </a:ext>
            </a:extLst>
          </p:cNvPr>
          <p:cNvSpPr>
            <a:spLocks noChangeAspect="1"/>
          </p:cNvSpPr>
          <p:nvPr/>
        </p:nvSpPr>
        <p:spPr>
          <a:xfrm>
            <a:off x="10291528" y="1461848"/>
            <a:ext cx="1080000" cy="1080000"/>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88C6F06F-AF28-46D7-B228-5C6815AF629D}"/>
              </a:ext>
            </a:extLst>
          </p:cNvPr>
          <p:cNvGrpSpPr/>
          <p:nvPr/>
        </p:nvGrpSpPr>
        <p:grpSpPr>
          <a:xfrm>
            <a:off x="10394813" y="1552403"/>
            <a:ext cx="872714" cy="872714"/>
            <a:chOff x="11099537" y="959550"/>
            <a:chExt cx="872714" cy="872714"/>
          </a:xfrm>
        </p:grpSpPr>
        <p:sp>
          <p:nvSpPr>
            <p:cNvPr id="39" name="Textfeld 38">
              <a:extLst>
                <a:ext uri="{FF2B5EF4-FFF2-40B4-BE49-F238E27FC236}">
                  <a16:creationId xmlns:a16="http://schemas.microsoft.com/office/drawing/2014/main" id="{9B050FEB-1C5E-47D4-8574-4A753F040475}"/>
                </a:ext>
              </a:extLst>
            </p:cNvPr>
            <p:cNvSpPr txBox="1"/>
            <p:nvPr/>
          </p:nvSpPr>
          <p:spPr>
            <a:xfrm>
              <a:off x="11188777" y="1182221"/>
              <a:ext cx="764424" cy="400110"/>
            </a:xfrm>
            <a:prstGeom prst="rect">
              <a:avLst/>
            </a:prstGeom>
            <a:noFill/>
          </p:spPr>
          <p:txBody>
            <a:bodyPr wrap="square" rtlCol="0">
              <a:spAutoFit/>
            </a:bodyPr>
            <a:lstStyle/>
            <a:p>
              <a:pPr algn="l">
                <a:buClr>
                  <a:srgbClr val="AC0236"/>
                </a:buClr>
              </a:pPr>
              <a:r>
                <a:rPr lang="de-DE" sz="2000" b="1" dirty="0">
                  <a:solidFill>
                    <a:schemeClr val="tx1">
                      <a:lumMod val="50000"/>
                    </a:schemeClr>
                  </a:solidFill>
                  <a:latin typeface="Segoe UI" panose="020B0502040204020203" pitchFamily="34" charset="0"/>
                  <a:ea typeface="Segoe UI Historic" panose="020B0502040204020203" pitchFamily="34" charset="0"/>
                  <a:cs typeface="Segoe UI" panose="020B0502040204020203" pitchFamily="34" charset="0"/>
                </a:rPr>
                <a:t>Plan</a:t>
              </a:r>
            </a:p>
          </p:txBody>
        </p:sp>
        <p:sp>
          <p:nvSpPr>
            <p:cNvPr id="45" name="Ellipse 44">
              <a:extLst>
                <a:ext uri="{FF2B5EF4-FFF2-40B4-BE49-F238E27FC236}">
                  <a16:creationId xmlns:a16="http://schemas.microsoft.com/office/drawing/2014/main" id="{8ED478DD-00B6-45E6-A8FD-2C137A0892AB}"/>
                </a:ext>
              </a:extLst>
            </p:cNvPr>
            <p:cNvSpPr/>
            <p:nvPr/>
          </p:nvSpPr>
          <p:spPr>
            <a:xfrm>
              <a:off x="11099537" y="959550"/>
              <a:ext cx="872714" cy="872714"/>
            </a:xfrm>
            <a:prstGeom prst="ellipse">
              <a:avLst/>
            </a:prstGeom>
            <a:noFill/>
            <a:ln w="50800">
              <a:solidFill>
                <a:srgbClr val="7CC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0" name="Textfeld 79">
            <a:extLst>
              <a:ext uri="{FF2B5EF4-FFF2-40B4-BE49-F238E27FC236}">
                <a16:creationId xmlns:a16="http://schemas.microsoft.com/office/drawing/2014/main" id="{86DDA6E4-4E6C-2E42-BC24-D34941610EC7}"/>
              </a:ext>
            </a:extLst>
          </p:cNvPr>
          <p:cNvSpPr txBox="1"/>
          <p:nvPr/>
        </p:nvSpPr>
        <p:spPr>
          <a:xfrm>
            <a:off x="8581280" y="1218297"/>
            <a:ext cx="1383187" cy="338554"/>
          </a:xfrm>
          <a:prstGeom prst="rect">
            <a:avLst/>
          </a:prstGeom>
          <a:noFill/>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effectLst/>
                <a:uLnTx/>
                <a:uFillTx/>
                <a:latin typeface="Segoe UI"/>
                <a:ea typeface="+mn-ea"/>
                <a:cs typeface="+mn-cs"/>
              </a:rPr>
              <a:t>Mixed Reality</a:t>
            </a:r>
          </a:p>
        </p:txBody>
      </p:sp>
      <p:sp>
        <p:nvSpPr>
          <p:cNvPr id="55" name="Ellipse 54">
            <a:extLst>
              <a:ext uri="{FF2B5EF4-FFF2-40B4-BE49-F238E27FC236}">
                <a16:creationId xmlns:a16="http://schemas.microsoft.com/office/drawing/2014/main" id="{9EC3E11D-6D2F-4A81-9D39-6EA35B44807B}"/>
              </a:ext>
            </a:extLst>
          </p:cNvPr>
          <p:cNvSpPr>
            <a:spLocks noChangeAspect="1"/>
          </p:cNvSpPr>
          <p:nvPr/>
        </p:nvSpPr>
        <p:spPr>
          <a:xfrm>
            <a:off x="5628716" y="4233669"/>
            <a:ext cx="1080000" cy="1080000"/>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6271EAB8-9866-4A18-AB13-1497AE1A7442}"/>
              </a:ext>
            </a:extLst>
          </p:cNvPr>
          <p:cNvGrpSpPr/>
          <p:nvPr/>
        </p:nvGrpSpPr>
        <p:grpSpPr>
          <a:xfrm>
            <a:off x="5732359" y="4332030"/>
            <a:ext cx="872714" cy="872714"/>
            <a:chOff x="5203943" y="5265176"/>
            <a:chExt cx="872714" cy="872714"/>
          </a:xfrm>
        </p:grpSpPr>
        <p:sp>
          <p:nvSpPr>
            <p:cNvPr id="41" name="Textfeld 40">
              <a:extLst>
                <a:ext uri="{FF2B5EF4-FFF2-40B4-BE49-F238E27FC236}">
                  <a16:creationId xmlns:a16="http://schemas.microsoft.com/office/drawing/2014/main" id="{B5C08620-6243-4D7F-96EF-2770AEC6C85E}"/>
                </a:ext>
              </a:extLst>
            </p:cNvPr>
            <p:cNvSpPr txBox="1"/>
            <p:nvPr/>
          </p:nvSpPr>
          <p:spPr>
            <a:xfrm>
              <a:off x="5318328" y="5478013"/>
              <a:ext cx="684010" cy="400110"/>
            </a:xfrm>
            <a:prstGeom prst="rect">
              <a:avLst/>
            </a:prstGeom>
            <a:noFill/>
          </p:spPr>
          <p:txBody>
            <a:bodyPr wrap="square" rtlCol="0">
              <a:spAutoFit/>
            </a:bodyPr>
            <a:lstStyle/>
            <a:p>
              <a:pPr algn="l">
                <a:buClr>
                  <a:srgbClr val="AC0236"/>
                </a:buClr>
              </a:pPr>
              <a:r>
                <a:rPr lang="de-DE" sz="2000" b="1" dirty="0">
                  <a:solidFill>
                    <a:schemeClr val="tx1">
                      <a:lumMod val="50000"/>
                    </a:schemeClr>
                  </a:solidFill>
                  <a:latin typeface="Segoe UI" panose="020B0502040204020203" pitchFamily="34" charset="0"/>
                  <a:ea typeface="Segoe UI Historic" panose="020B0502040204020203" pitchFamily="34" charset="0"/>
                  <a:cs typeface="Segoe UI" panose="020B0502040204020203" pitchFamily="34" charset="0"/>
                </a:rPr>
                <a:t>Run</a:t>
              </a:r>
            </a:p>
          </p:txBody>
        </p:sp>
        <p:sp>
          <p:nvSpPr>
            <p:cNvPr id="44" name="Ellipse 43">
              <a:extLst>
                <a:ext uri="{FF2B5EF4-FFF2-40B4-BE49-F238E27FC236}">
                  <a16:creationId xmlns:a16="http://schemas.microsoft.com/office/drawing/2014/main" id="{14F67F9B-07F1-4856-B6BA-9C8EC489C09B}"/>
                </a:ext>
              </a:extLst>
            </p:cNvPr>
            <p:cNvSpPr/>
            <p:nvPr/>
          </p:nvSpPr>
          <p:spPr>
            <a:xfrm>
              <a:off x="5203943" y="5265176"/>
              <a:ext cx="872714" cy="872714"/>
            </a:xfrm>
            <a:prstGeom prst="ellipse">
              <a:avLst/>
            </a:prstGeom>
            <a:noFill/>
            <a:ln w="50800">
              <a:solidFill>
                <a:srgbClr val="7CC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6" name="Ellipse 55">
            <a:extLst>
              <a:ext uri="{FF2B5EF4-FFF2-40B4-BE49-F238E27FC236}">
                <a16:creationId xmlns:a16="http://schemas.microsoft.com/office/drawing/2014/main" id="{E4D3AD46-01E2-4AFA-A188-1797FA7D9F43}"/>
              </a:ext>
            </a:extLst>
          </p:cNvPr>
          <p:cNvSpPr>
            <a:spLocks noChangeAspect="1"/>
          </p:cNvSpPr>
          <p:nvPr/>
        </p:nvSpPr>
        <p:spPr>
          <a:xfrm>
            <a:off x="10058839" y="4609039"/>
            <a:ext cx="1080000" cy="1080000"/>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675865B1-98C2-43A2-A096-538809409E3E}"/>
              </a:ext>
            </a:extLst>
          </p:cNvPr>
          <p:cNvGrpSpPr/>
          <p:nvPr/>
        </p:nvGrpSpPr>
        <p:grpSpPr>
          <a:xfrm>
            <a:off x="10169963" y="4722207"/>
            <a:ext cx="872714" cy="872714"/>
            <a:chOff x="10998460" y="5232616"/>
            <a:chExt cx="872714" cy="872714"/>
          </a:xfrm>
        </p:grpSpPr>
        <p:sp>
          <p:nvSpPr>
            <p:cNvPr id="40" name="Textfeld 39">
              <a:extLst>
                <a:ext uri="{FF2B5EF4-FFF2-40B4-BE49-F238E27FC236}">
                  <a16:creationId xmlns:a16="http://schemas.microsoft.com/office/drawing/2014/main" id="{53272681-9525-4E84-9E98-F11A003134BA}"/>
                </a:ext>
              </a:extLst>
            </p:cNvPr>
            <p:cNvSpPr txBox="1"/>
            <p:nvPr/>
          </p:nvSpPr>
          <p:spPr>
            <a:xfrm>
              <a:off x="11040600" y="5468918"/>
              <a:ext cx="830574" cy="400110"/>
            </a:xfrm>
            <a:prstGeom prst="rect">
              <a:avLst/>
            </a:prstGeom>
            <a:noFill/>
          </p:spPr>
          <p:txBody>
            <a:bodyPr wrap="square" rtlCol="0">
              <a:spAutoFit/>
            </a:bodyPr>
            <a:lstStyle/>
            <a:p>
              <a:pPr algn="l">
                <a:buClr>
                  <a:srgbClr val="AC0236"/>
                </a:buClr>
              </a:pPr>
              <a:r>
                <a:rPr lang="de-DE" sz="2000" b="1" dirty="0" err="1">
                  <a:solidFill>
                    <a:schemeClr val="tx1">
                      <a:lumMod val="50000"/>
                    </a:schemeClr>
                  </a:solidFill>
                  <a:latin typeface="Segoe UI" panose="020B0502040204020203" pitchFamily="34" charset="0"/>
                  <a:ea typeface="Segoe UI Historic" panose="020B0502040204020203" pitchFamily="34" charset="0"/>
                  <a:cs typeface="Segoe UI" panose="020B0502040204020203" pitchFamily="34" charset="0"/>
                </a:rPr>
                <a:t>Build</a:t>
              </a:r>
              <a:endParaRPr lang="de-DE" sz="2000" b="1" dirty="0">
                <a:solidFill>
                  <a:schemeClr val="tx1">
                    <a:lumMod val="50000"/>
                  </a:schemeClr>
                </a:solidFill>
                <a:latin typeface="Segoe UI" panose="020B0502040204020203" pitchFamily="34" charset="0"/>
                <a:ea typeface="Segoe UI Historic" panose="020B0502040204020203" pitchFamily="34" charset="0"/>
                <a:cs typeface="Segoe UI" panose="020B0502040204020203" pitchFamily="34" charset="0"/>
              </a:endParaRPr>
            </a:p>
          </p:txBody>
        </p:sp>
        <p:sp>
          <p:nvSpPr>
            <p:cNvPr id="47" name="Ellipse 46">
              <a:extLst>
                <a:ext uri="{FF2B5EF4-FFF2-40B4-BE49-F238E27FC236}">
                  <a16:creationId xmlns:a16="http://schemas.microsoft.com/office/drawing/2014/main" id="{DADC197C-37B0-487C-B0F2-52D290955CE3}"/>
                </a:ext>
              </a:extLst>
            </p:cNvPr>
            <p:cNvSpPr/>
            <p:nvPr/>
          </p:nvSpPr>
          <p:spPr>
            <a:xfrm>
              <a:off x="10998460" y="5232616"/>
              <a:ext cx="872714" cy="872714"/>
            </a:xfrm>
            <a:prstGeom prst="ellipse">
              <a:avLst/>
            </a:prstGeom>
            <a:noFill/>
            <a:ln w="50800">
              <a:solidFill>
                <a:srgbClr val="7CC4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8" name="Pfeil: Chevron 17">
            <a:extLst>
              <a:ext uri="{FF2B5EF4-FFF2-40B4-BE49-F238E27FC236}">
                <a16:creationId xmlns:a16="http://schemas.microsoft.com/office/drawing/2014/main" id="{7400D327-9810-4C86-9529-3F4EE32D630A}"/>
              </a:ext>
            </a:extLst>
          </p:cNvPr>
          <p:cNvSpPr/>
          <p:nvPr/>
        </p:nvSpPr>
        <p:spPr>
          <a:xfrm>
            <a:off x="8463065" y="580956"/>
            <a:ext cx="274050" cy="1827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1" name="Pfeil: Chevron 60">
            <a:extLst>
              <a:ext uri="{FF2B5EF4-FFF2-40B4-BE49-F238E27FC236}">
                <a16:creationId xmlns:a16="http://schemas.microsoft.com/office/drawing/2014/main" id="{8DE9F9F4-E26C-4A9C-9C93-A131D88EDBB2}"/>
              </a:ext>
            </a:extLst>
          </p:cNvPr>
          <p:cNvSpPr/>
          <p:nvPr/>
        </p:nvSpPr>
        <p:spPr>
          <a:xfrm flipH="1">
            <a:off x="8377340" y="6095137"/>
            <a:ext cx="274050" cy="1827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2" name="Pfeil: Chevron 61">
            <a:extLst>
              <a:ext uri="{FF2B5EF4-FFF2-40B4-BE49-F238E27FC236}">
                <a16:creationId xmlns:a16="http://schemas.microsoft.com/office/drawing/2014/main" id="{07056590-B0A1-4A37-A4FB-196FBB15B9D9}"/>
              </a:ext>
            </a:extLst>
          </p:cNvPr>
          <p:cNvSpPr/>
          <p:nvPr/>
        </p:nvSpPr>
        <p:spPr>
          <a:xfrm rot="16200000">
            <a:off x="5650308" y="3171834"/>
            <a:ext cx="274050" cy="1827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3" name="Pfeil: Chevron 62">
            <a:extLst>
              <a:ext uri="{FF2B5EF4-FFF2-40B4-BE49-F238E27FC236}">
                <a16:creationId xmlns:a16="http://schemas.microsoft.com/office/drawing/2014/main" id="{B615B736-6A57-4F30-B6C8-8F7735DB3EEA}"/>
              </a:ext>
            </a:extLst>
          </p:cNvPr>
          <p:cNvSpPr/>
          <p:nvPr/>
        </p:nvSpPr>
        <p:spPr>
          <a:xfrm rot="5400000" flipV="1">
            <a:off x="11158851" y="3171834"/>
            <a:ext cx="274050" cy="1827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43" name="Gerade Verbindung mit Pfeil 42">
            <a:extLst>
              <a:ext uri="{FF2B5EF4-FFF2-40B4-BE49-F238E27FC236}">
                <a16:creationId xmlns:a16="http://schemas.microsoft.com/office/drawing/2014/main" id="{70FE596A-509A-4A5F-B993-ACF71A287FB4}"/>
              </a:ext>
            </a:extLst>
          </p:cNvPr>
          <p:cNvCxnSpPr>
            <a:cxnSpLocks/>
          </p:cNvCxnSpPr>
          <p:nvPr/>
        </p:nvCxnSpPr>
        <p:spPr>
          <a:xfrm>
            <a:off x="239713" y="2173139"/>
            <a:ext cx="1290638" cy="0"/>
          </a:xfrm>
          <a:prstGeom prst="straightConnector1">
            <a:avLst/>
          </a:prstGeom>
          <a:ln w="19050">
            <a:solidFill>
              <a:srgbClr val="C0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1781008"/>
      </p:ext>
    </p:extLst>
  </p:cSld>
  <p:clrMapOvr>
    <a:masterClrMapping/>
  </p:clrMapOvr>
  <p:transition spd="slow" advClick="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9E5C6-9C1C-44B1-8C6C-545E36B1AAD4}"/>
              </a:ext>
            </a:extLst>
          </p:cNvPr>
          <p:cNvSpPr/>
          <p:nvPr/>
        </p:nvSpPr>
        <p:spPr>
          <a:xfrm>
            <a:off x="299370" y="1565747"/>
            <a:ext cx="4052888" cy="2656818"/>
          </a:xfrm>
          <a:prstGeom prst="rect">
            <a:avLst/>
          </a:prstGeom>
        </p:spPr>
        <p:txBody>
          <a:bodyPr wrap="square">
            <a:spAutoFit/>
          </a:bodyPr>
          <a:lstStyle/>
          <a:p>
            <a:pPr marL="0" marR="0" lvl="0" indent="0" algn="l" defTabSz="141778" rtl="0" eaLnBrk="1" fontAlgn="auto" latinLnBrk="0" hangingPunct="1">
              <a:lnSpc>
                <a:spcPct val="100000"/>
              </a:lnSpc>
              <a:spcBef>
                <a:spcPts val="0"/>
              </a:spcBef>
              <a:spcAft>
                <a:spcPts val="0"/>
              </a:spcAft>
              <a:buClrTx/>
              <a:buSzTx/>
              <a:buFontTx/>
              <a:buNone/>
              <a:tabLst/>
              <a:defRPr/>
            </a:pPr>
            <a:r>
              <a:rPr kumimoji="0" lang="de-DE" sz="2400" b="0" i="0" u="sng" strike="noStrike" kern="1200" cap="none" spc="0" normalizeH="0" baseline="0" noProof="0" dirty="0">
                <a:ln>
                  <a:noFill/>
                </a:ln>
                <a:solidFill>
                  <a:schemeClr val="tx1">
                    <a:lumMod val="50000"/>
                  </a:schemeClr>
                </a:solidFill>
                <a:effectLst/>
                <a:uLnTx/>
                <a:uFillTx/>
                <a:latin typeface="Segoe UI"/>
                <a:ea typeface="+mn-ea"/>
                <a:cs typeface="+mn-cs"/>
              </a:rPr>
              <a:t>Individuelle </a:t>
            </a:r>
          </a:p>
          <a:p>
            <a:pPr marL="0" marR="0" lvl="0" indent="0" algn="l" defTabSz="141778" rtl="0" eaLnBrk="1" fontAlgn="auto" latinLnBrk="0" hangingPunct="1">
              <a:lnSpc>
                <a:spcPct val="100000"/>
              </a:lnSpc>
              <a:spcBef>
                <a:spcPts val="0"/>
              </a:spcBef>
              <a:spcAft>
                <a:spcPts val="0"/>
              </a:spcAft>
              <a:buClrTx/>
              <a:buSzTx/>
              <a:buFontTx/>
              <a:buNone/>
              <a:tabLst/>
              <a:defRPr/>
            </a:pPr>
            <a:r>
              <a:rPr kumimoji="0" lang="de-DE" sz="2400" b="0" i="0" u="sng" strike="noStrike" kern="1200" cap="none" spc="0" normalizeH="0" baseline="0" noProof="0" dirty="0">
                <a:ln>
                  <a:noFill/>
                </a:ln>
                <a:solidFill>
                  <a:schemeClr val="tx1">
                    <a:lumMod val="50000"/>
                  </a:schemeClr>
                </a:solidFill>
                <a:effectLst/>
                <a:uLnTx/>
                <a:uFillTx/>
                <a:latin typeface="Segoe UI"/>
                <a:ea typeface="+mn-ea"/>
                <a:cs typeface="+mn-cs"/>
              </a:rPr>
              <a:t>Lösungen</a:t>
            </a:r>
          </a:p>
          <a:p>
            <a:pPr marL="0" marR="0" lvl="0" indent="0" algn="l" defTabSz="141778"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tx1">
                  <a:lumMod val="50000"/>
                </a:schemeClr>
              </a:solidFill>
              <a:effectLst/>
              <a:uLnTx/>
              <a:uFillTx/>
              <a:latin typeface="Segoe UI"/>
              <a:ea typeface="+mn-ea"/>
              <a:cs typeface="+mn-cs"/>
            </a:endParaRP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Hohes technologisches Know-how</a:t>
            </a: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Strategische Beratung / Consulting</a:t>
            </a: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Business Transformation</a:t>
            </a: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Kunden-Software Entwicklung</a:t>
            </a:r>
          </a:p>
        </p:txBody>
      </p:sp>
      <p:sp>
        <p:nvSpPr>
          <p:cNvPr id="11" name="Rechteck 10">
            <a:extLst>
              <a:ext uri="{FF2B5EF4-FFF2-40B4-BE49-F238E27FC236}">
                <a16:creationId xmlns:a16="http://schemas.microsoft.com/office/drawing/2014/main" id="{D5F82BBC-69A5-4692-8956-80F504ECA3C9}"/>
              </a:ext>
            </a:extLst>
          </p:cNvPr>
          <p:cNvSpPr/>
          <p:nvPr/>
        </p:nvSpPr>
        <p:spPr>
          <a:xfrm>
            <a:off x="8771602" y="1351297"/>
            <a:ext cx="3130853" cy="2846933"/>
          </a:xfrm>
          <a:prstGeom prst="rect">
            <a:avLst/>
          </a:prstGeom>
        </p:spPr>
        <p:txBody>
          <a:bodyPr wrap="square">
            <a:spAutoFit/>
          </a:bodyPr>
          <a:lstStyle/>
          <a:p>
            <a:pPr marL="0" marR="0" lvl="0" indent="0" algn="l" defTabSz="141778" rtl="0" eaLnBrk="1" fontAlgn="auto" latinLnBrk="0" hangingPunct="1">
              <a:lnSpc>
                <a:spcPct val="100000"/>
              </a:lnSpc>
              <a:spcBef>
                <a:spcPts val="0"/>
              </a:spcBef>
              <a:spcAft>
                <a:spcPts val="0"/>
              </a:spcAft>
              <a:buClrTx/>
              <a:buSzTx/>
              <a:buFontTx/>
              <a:buNone/>
              <a:tabLst/>
              <a:defRPr/>
            </a:pPr>
            <a:r>
              <a:rPr kumimoji="0" lang="de-DE" sz="2400" b="0" i="0" u="sng" strike="noStrike" kern="1200" cap="none" spc="0" normalizeH="0" baseline="0" noProof="0" dirty="0">
                <a:ln>
                  <a:noFill/>
                </a:ln>
                <a:solidFill>
                  <a:schemeClr val="tx1">
                    <a:lumMod val="50000"/>
                  </a:schemeClr>
                </a:solidFill>
                <a:effectLst/>
                <a:uLnTx/>
                <a:uFillTx/>
                <a:latin typeface="Segoe UI"/>
                <a:ea typeface="+mn-ea"/>
                <a:cs typeface="+mn-cs"/>
              </a:rPr>
              <a:t>Standardisierte Produkte </a:t>
            </a:r>
          </a:p>
          <a:p>
            <a:pPr marL="0" marR="0" lvl="0" indent="0" algn="l" defTabSz="141778" rtl="0" eaLnBrk="1" fontAlgn="auto" latinLnBrk="0" hangingPunct="1">
              <a:lnSpc>
                <a:spcPct val="100000"/>
              </a:lnSpc>
              <a:spcBef>
                <a:spcPts val="0"/>
              </a:spcBef>
              <a:spcAft>
                <a:spcPts val="0"/>
              </a:spcAft>
              <a:buClrTx/>
              <a:buSzTx/>
              <a:buFontTx/>
              <a:buNone/>
              <a:tabLst/>
              <a:defRPr/>
            </a:pPr>
            <a:endParaRPr kumimoji="0" lang="de-DE" sz="1000" b="1" i="0" u="none" strike="noStrike" kern="1200" cap="none" spc="0" normalizeH="0" baseline="0" noProof="0" dirty="0">
              <a:ln>
                <a:noFill/>
              </a:ln>
              <a:solidFill>
                <a:schemeClr val="tx1">
                  <a:lumMod val="50000"/>
                </a:schemeClr>
              </a:solidFill>
              <a:effectLst/>
              <a:uLnTx/>
              <a:uFillTx/>
              <a:latin typeface="Segoe UI"/>
              <a:ea typeface="+mn-ea"/>
              <a:cs typeface="+mn-cs"/>
            </a:endParaRP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Hohe Skalierbarkeit</a:t>
            </a: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Langfristig stabile Umsätze</a:t>
            </a: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lang="de-DE" dirty="0">
                <a:solidFill>
                  <a:schemeClr val="tx1">
                    <a:lumMod val="50000"/>
                  </a:schemeClr>
                </a:solidFill>
                <a:latin typeface="Segoe UI"/>
              </a:rPr>
              <a:t>Eigenentwickelte Standard Software</a:t>
            </a:r>
            <a:endPar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endParaRPr>
          </a:p>
          <a:p>
            <a:pPr marL="171450" marR="0" lvl="0" indent="-171450" algn="l" defTabSz="141778" rtl="0" eaLnBrk="1" fontAlgn="auto" latinLnBrk="0" hangingPunct="1">
              <a:lnSpc>
                <a:spcPct val="100000"/>
              </a:lnSpc>
              <a:spcBef>
                <a:spcPts val="0"/>
              </a:spcBef>
              <a:spcAft>
                <a:spcPts val="0"/>
              </a:spcAft>
              <a:buClrTx/>
              <a:buSzTx/>
              <a:buFontTx/>
              <a:buChar char="-"/>
              <a:tabLst/>
              <a:defRPr/>
            </a:pPr>
            <a:endParaRPr kumimoji="0" lang="de-DE" sz="900" b="1" i="0" u="none" strike="noStrike" kern="1200" cap="none" spc="0" normalizeH="0" baseline="0" noProof="0" dirty="0">
              <a:ln>
                <a:noFill/>
              </a:ln>
              <a:solidFill>
                <a:prstClr val="white"/>
              </a:solidFill>
              <a:effectLst/>
              <a:uLnTx/>
              <a:uFillTx/>
              <a:latin typeface="Genava"/>
              <a:ea typeface="+mn-ea"/>
              <a:cs typeface="+mn-cs"/>
            </a:endParaRPr>
          </a:p>
        </p:txBody>
      </p:sp>
      <p:sp>
        <p:nvSpPr>
          <p:cNvPr id="12" name="Rechteck 11">
            <a:extLst>
              <a:ext uri="{FF2B5EF4-FFF2-40B4-BE49-F238E27FC236}">
                <a16:creationId xmlns:a16="http://schemas.microsoft.com/office/drawing/2014/main" id="{F1205798-6931-4C7A-A9A5-3F69F1BB005A}"/>
              </a:ext>
            </a:extLst>
          </p:cNvPr>
          <p:cNvSpPr/>
          <p:nvPr/>
        </p:nvSpPr>
        <p:spPr>
          <a:xfrm>
            <a:off x="7563752" y="4517379"/>
            <a:ext cx="3043780" cy="1810432"/>
          </a:xfrm>
          <a:prstGeom prst="rect">
            <a:avLst/>
          </a:prstGeom>
        </p:spPr>
        <p:txBody>
          <a:bodyPr wrap="square">
            <a:spAutoFit/>
          </a:bodyPr>
          <a:lstStyle/>
          <a:p>
            <a:pPr marL="0" marR="0" lvl="0" indent="0" algn="l" defTabSz="141778" rtl="0" eaLnBrk="1" fontAlgn="auto" latinLnBrk="0" hangingPunct="1">
              <a:lnSpc>
                <a:spcPct val="100000"/>
              </a:lnSpc>
              <a:spcBef>
                <a:spcPts val="0"/>
              </a:spcBef>
              <a:spcAft>
                <a:spcPts val="0"/>
              </a:spcAft>
              <a:buClrTx/>
              <a:buSzTx/>
              <a:buFontTx/>
              <a:buNone/>
              <a:tabLst/>
              <a:defRPr/>
            </a:pPr>
            <a:r>
              <a:rPr kumimoji="0" lang="de-DE" sz="2400" b="0" i="0" u="sng" strike="noStrike" kern="1200" cap="none" spc="0" normalizeH="0" baseline="0" noProof="0" dirty="0">
                <a:ln>
                  <a:noFill/>
                </a:ln>
                <a:solidFill>
                  <a:schemeClr val="tx1">
                    <a:lumMod val="50000"/>
                  </a:schemeClr>
                </a:solidFill>
                <a:effectLst/>
                <a:uLnTx/>
                <a:uFillTx/>
                <a:latin typeface="Segoe UI"/>
                <a:ea typeface="+mn-ea"/>
                <a:cs typeface="+mn-cs"/>
              </a:rPr>
              <a:t>Lizenzen</a:t>
            </a:r>
          </a:p>
          <a:p>
            <a:pPr marL="0" marR="0" lvl="0" indent="0" algn="l" defTabSz="141778"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dirty="0">
              <a:ln>
                <a:noFill/>
              </a:ln>
              <a:solidFill>
                <a:schemeClr val="tx1">
                  <a:lumMod val="50000"/>
                </a:schemeClr>
              </a:solidFill>
              <a:effectLst/>
              <a:uLnTx/>
              <a:uFillTx/>
              <a:latin typeface="Segoe UI"/>
              <a:ea typeface="+mn-ea"/>
              <a:cs typeface="+mn-cs"/>
            </a:endParaRP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Cloud Lösungen</a:t>
            </a: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CSP Provider </a:t>
            </a:r>
          </a:p>
          <a:p>
            <a:pPr marL="133350" marR="0" lvl="0" indent="-133350" algn="l" defTabSz="141778" rtl="0" eaLnBrk="1" fontAlgn="auto" latinLnBrk="0" hangingPunct="1">
              <a:lnSpc>
                <a:spcPct val="150000"/>
              </a:lnSpc>
              <a:spcBef>
                <a:spcPts val="0"/>
              </a:spcBef>
              <a:spcAft>
                <a:spcPts val="0"/>
              </a:spcAft>
              <a:buClr>
                <a:srgbClr val="AC0236"/>
              </a:buClr>
              <a:buSzTx/>
              <a:buFont typeface="Arial" panose="020B0604020202020204" pitchFamily="34" charset="0"/>
              <a:buChar char="•"/>
              <a:tabLst/>
              <a:defRPr/>
            </a:pPr>
            <a:r>
              <a:rPr lang="de-DE" dirty="0">
                <a:solidFill>
                  <a:schemeClr val="tx1">
                    <a:lumMod val="50000"/>
                  </a:schemeClr>
                </a:solidFill>
                <a:latin typeface="Segoe UI"/>
              </a:rPr>
              <a:t>Eigene Lizenzen</a:t>
            </a:r>
            <a:endPar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endParaRPr>
          </a:p>
        </p:txBody>
      </p:sp>
      <p:sp>
        <p:nvSpPr>
          <p:cNvPr id="4" name="Rechteck 3">
            <a:extLst>
              <a:ext uri="{FF2B5EF4-FFF2-40B4-BE49-F238E27FC236}">
                <a16:creationId xmlns:a16="http://schemas.microsoft.com/office/drawing/2014/main" id="{4B863ACF-FF3B-4E4B-9910-3A666307591A}"/>
              </a:ext>
            </a:extLst>
          </p:cNvPr>
          <p:cNvSpPr/>
          <p:nvPr/>
        </p:nvSpPr>
        <p:spPr>
          <a:xfrm>
            <a:off x="119630" y="252000"/>
            <a:ext cx="3495893"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a:ea typeface="+mn-ea"/>
                <a:cs typeface="+mn-cs"/>
              </a:rPr>
              <a:t>Segment Software</a:t>
            </a:r>
          </a:p>
        </p:txBody>
      </p:sp>
      <p:sp>
        <p:nvSpPr>
          <p:cNvPr id="7" name="Foliennummernplatzhalter 6">
            <a:extLst>
              <a:ext uri="{FF2B5EF4-FFF2-40B4-BE49-F238E27FC236}">
                <a16:creationId xmlns:a16="http://schemas.microsoft.com/office/drawing/2014/main" id="{2ACF36CD-0D81-4BC3-AF3A-A2BA6C25EAEF}"/>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16</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cxnSp>
        <p:nvCxnSpPr>
          <p:cNvPr id="26" name="Gerader Verbinder 25">
            <a:extLst>
              <a:ext uri="{FF2B5EF4-FFF2-40B4-BE49-F238E27FC236}">
                <a16:creationId xmlns:a16="http://schemas.microsoft.com/office/drawing/2014/main" id="{EBDF8263-01DE-4BA6-84FD-C7A9C672FB66}"/>
              </a:ext>
            </a:extLst>
          </p:cNvPr>
          <p:cNvCxnSpPr>
            <a:cxnSpLocks/>
          </p:cNvCxnSpPr>
          <p:nvPr/>
        </p:nvCxnSpPr>
        <p:spPr>
          <a:xfrm rot="5400000" flipV="1">
            <a:off x="8201528" y="1486739"/>
            <a:ext cx="0" cy="936463"/>
          </a:xfrm>
          <a:prstGeom prst="line">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AC90D8D9-D52D-4D46-B37D-BA9F4A547FD4}"/>
              </a:ext>
            </a:extLst>
          </p:cNvPr>
          <p:cNvCxnSpPr>
            <a:cxnSpLocks/>
          </p:cNvCxnSpPr>
          <p:nvPr/>
        </p:nvCxnSpPr>
        <p:spPr>
          <a:xfrm rot="5400000" flipV="1">
            <a:off x="7014591" y="4301242"/>
            <a:ext cx="0" cy="932753"/>
          </a:xfrm>
          <a:prstGeom prst="line">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6F99E677-47E4-4EBE-9787-0F72BF210DE3}"/>
              </a:ext>
            </a:extLst>
          </p:cNvPr>
          <p:cNvCxnSpPr>
            <a:cxnSpLocks/>
          </p:cNvCxnSpPr>
          <p:nvPr/>
        </p:nvCxnSpPr>
        <p:spPr>
          <a:xfrm flipH="1">
            <a:off x="2126974" y="2192340"/>
            <a:ext cx="1679714" cy="0"/>
          </a:xfrm>
          <a:prstGeom prst="line">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cxnSp>
      <p:pic>
        <p:nvPicPr>
          <p:cNvPr id="22" name="Grafik 21">
            <a:extLst>
              <a:ext uri="{FF2B5EF4-FFF2-40B4-BE49-F238E27FC236}">
                <a16:creationId xmlns:a16="http://schemas.microsoft.com/office/drawing/2014/main" id="{59D0706D-304C-4959-A2AC-83FC753393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565788">
            <a:off x="4510416" y="3232565"/>
            <a:ext cx="1980000" cy="1980000"/>
          </a:xfrm>
          <a:prstGeom prst="rect">
            <a:avLst/>
          </a:prstGeom>
        </p:spPr>
      </p:pic>
      <p:pic>
        <p:nvPicPr>
          <p:cNvPr id="23" name="Grafik 22">
            <a:extLst>
              <a:ext uri="{FF2B5EF4-FFF2-40B4-BE49-F238E27FC236}">
                <a16:creationId xmlns:a16="http://schemas.microsoft.com/office/drawing/2014/main" id="{725F2107-8288-4172-8441-7ACF187658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278200">
            <a:off x="5895195" y="1784764"/>
            <a:ext cx="1980000" cy="1980000"/>
          </a:xfrm>
          <a:prstGeom prst="rect">
            <a:avLst/>
          </a:prstGeom>
        </p:spPr>
      </p:pic>
      <p:pic>
        <p:nvPicPr>
          <p:cNvPr id="14" name="Grafik 13">
            <a:extLst>
              <a:ext uri="{FF2B5EF4-FFF2-40B4-BE49-F238E27FC236}">
                <a16:creationId xmlns:a16="http://schemas.microsoft.com/office/drawing/2014/main" id="{56307FDB-8186-4AA5-923D-DFA55D66B5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603">
            <a:off x="3984959" y="1316779"/>
            <a:ext cx="1980000" cy="1980000"/>
          </a:xfrm>
          <a:prstGeom prst="rect">
            <a:avLst/>
          </a:prstGeom>
        </p:spPr>
      </p:pic>
    </p:spTree>
    <p:extLst>
      <p:ext uri="{BB962C8B-B14F-4D97-AF65-F5344CB8AC3E}">
        <p14:creationId xmlns:p14="http://schemas.microsoft.com/office/powerpoint/2010/main" val="125671281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26F19D7-8F6C-429C-9BC1-04DBEBFA1F4F}"/>
              </a:ext>
            </a:extLst>
          </p:cNvPr>
          <p:cNvSpPr/>
          <p:nvPr/>
        </p:nvSpPr>
        <p:spPr>
          <a:xfrm>
            <a:off x="132653" y="252000"/>
            <a:ext cx="6960873" cy="584775"/>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Segment Netze / Mobilfunk 5G</a:t>
            </a:r>
            <a:endParaRPr kumimoji="0" lang="de-DE" sz="3200" b="0" i="0" u="none" strike="noStrike" kern="1200" cap="none" spc="0" normalizeH="0" baseline="0" noProof="0" dirty="0">
              <a:ln>
                <a:noFill/>
              </a:ln>
              <a:solidFill>
                <a:schemeClr val="tx1">
                  <a:lumMod val="50000"/>
                </a:schemeClr>
              </a:solidFill>
              <a:effectLst/>
              <a:uLnTx/>
              <a:uFillTx/>
              <a:latin typeface="Segoe UI"/>
              <a:ea typeface="+mn-ea"/>
            </a:endParaRPr>
          </a:p>
        </p:txBody>
      </p:sp>
      <p:sp>
        <p:nvSpPr>
          <p:cNvPr id="6" name="Foliennummernplatzhalter 5">
            <a:extLst>
              <a:ext uri="{FF2B5EF4-FFF2-40B4-BE49-F238E27FC236}">
                <a16:creationId xmlns:a16="http://schemas.microsoft.com/office/drawing/2014/main" id="{57F3333E-0230-485D-9290-F2EE42DBD8F6}"/>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17</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sp>
        <p:nvSpPr>
          <p:cNvPr id="55" name="Ellipse 54">
            <a:extLst>
              <a:ext uri="{FF2B5EF4-FFF2-40B4-BE49-F238E27FC236}">
                <a16:creationId xmlns:a16="http://schemas.microsoft.com/office/drawing/2014/main" id="{9EC3E11D-6D2F-4A81-9D39-6EA35B44807B}"/>
              </a:ext>
            </a:extLst>
          </p:cNvPr>
          <p:cNvSpPr>
            <a:spLocks noChangeAspect="1"/>
          </p:cNvSpPr>
          <p:nvPr/>
        </p:nvSpPr>
        <p:spPr>
          <a:xfrm>
            <a:off x="5478316" y="4432548"/>
            <a:ext cx="1080000" cy="1080000"/>
          </a:xfrm>
          <a:prstGeom prst="ellipse">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21C12AA7-2713-49C3-B5EC-569E6707C0CB}"/>
              </a:ext>
            </a:extLst>
          </p:cNvPr>
          <p:cNvSpPr/>
          <p:nvPr/>
        </p:nvSpPr>
        <p:spPr>
          <a:xfrm>
            <a:off x="8619955" y="4750582"/>
            <a:ext cx="2286671" cy="1015663"/>
          </a:xfrm>
          <a:prstGeom prst="rect">
            <a:avLst/>
          </a:prstGeom>
        </p:spPr>
        <p:txBody>
          <a:bodyPr wrap="square">
            <a:spAutoFit/>
          </a:bodyPr>
          <a:lstStyle/>
          <a:p>
            <a:pPr marR="0" lvl="0" algn="l" defTabSz="141778" rtl="0" eaLnBrk="1" fontAlgn="auto" latinLnBrk="0" hangingPunct="1">
              <a:spcBef>
                <a:spcPts val="0"/>
              </a:spcBef>
              <a:spcAft>
                <a:spcPts val="0"/>
              </a:spcAft>
              <a:buClr>
                <a:srgbClr val="AC0236"/>
              </a:buClr>
              <a:buSzTx/>
              <a:tabLst/>
              <a:defRPr/>
            </a:pPr>
            <a:r>
              <a:rPr kumimoji="0" lang="de-DE" sz="2000" b="0" i="0" u="sng" strike="noStrike" kern="1200" cap="none" spc="0" normalizeH="0" baseline="0" noProof="0" dirty="0">
                <a:ln>
                  <a:noFill/>
                </a:ln>
                <a:solidFill>
                  <a:schemeClr val="tx1">
                    <a:lumMod val="50000"/>
                  </a:schemeClr>
                </a:solidFill>
                <a:effectLst/>
                <a:uLnTx/>
                <a:uFillTx/>
                <a:latin typeface="Segoe UI"/>
                <a:ea typeface="+mn-ea"/>
                <a:cs typeface="+mn-cs"/>
              </a:rPr>
              <a:t>Beratung, Ausbau </a:t>
            </a:r>
            <a:br>
              <a:rPr kumimoji="0" lang="de-DE" sz="2000" b="0" i="0" u="sng" strike="noStrike" kern="1200" cap="none" spc="0" normalizeH="0" baseline="0" noProof="0" dirty="0">
                <a:ln>
                  <a:noFill/>
                </a:ln>
                <a:solidFill>
                  <a:schemeClr val="tx1">
                    <a:lumMod val="50000"/>
                  </a:schemeClr>
                </a:solidFill>
                <a:effectLst/>
                <a:uLnTx/>
                <a:uFillTx/>
                <a:latin typeface="Segoe UI"/>
                <a:ea typeface="+mn-ea"/>
                <a:cs typeface="+mn-cs"/>
              </a:rPr>
            </a:br>
            <a:r>
              <a:rPr kumimoji="0" lang="de-DE" sz="2000" b="0" i="0" u="sng" strike="noStrike" kern="1200" cap="none" spc="0" normalizeH="0" baseline="0" noProof="0" dirty="0">
                <a:ln>
                  <a:noFill/>
                </a:ln>
                <a:solidFill>
                  <a:schemeClr val="tx1">
                    <a:lumMod val="50000"/>
                  </a:schemeClr>
                </a:solidFill>
                <a:effectLst/>
                <a:uLnTx/>
                <a:uFillTx/>
                <a:latin typeface="Segoe UI"/>
                <a:ea typeface="+mn-ea"/>
                <a:cs typeface="+mn-cs"/>
              </a:rPr>
              <a:t>und Betrieb der </a:t>
            </a:r>
            <a:br>
              <a:rPr kumimoji="0" lang="de-DE" sz="2000" b="0" i="0" u="sng" strike="noStrike" kern="1200" cap="none" spc="0" normalizeH="0" baseline="0" noProof="0" dirty="0">
                <a:ln>
                  <a:noFill/>
                </a:ln>
                <a:solidFill>
                  <a:schemeClr val="tx1">
                    <a:lumMod val="50000"/>
                  </a:schemeClr>
                </a:solidFill>
                <a:effectLst/>
                <a:uLnTx/>
                <a:uFillTx/>
                <a:latin typeface="Segoe UI"/>
                <a:ea typeface="+mn-ea"/>
                <a:cs typeface="+mn-cs"/>
              </a:rPr>
            </a:br>
            <a:r>
              <a:rPr kumimoji="0" lang="de-DE" sz="2000" b="0" i="0" u="sng" strike="noStrike" kern="1200" cap="none" spc="0" normalizeH="0" baseline="0" noProof="0" dirty="0">
                <a:ln>
                  <a:noFill/>
                </a:ln>
                <a:solidFill>
                  <a:schemeClr val="tx1">
                    <a:lumMod val="50000"/>
                  </a:schemeClr>
                </a:solidFill>
                <a:effectLst/>
                <a:uLnTx/>
                <a:uFillTx/>
                <a:latin typeface="Segoe UI"/>
                <a:ea typeface="+mn-ea"/>
                <a:cs typeface="+mn-cs"/>
              </a:rPr>
              <a:t>Backbone-Netze</a:t>
            </a:r>
          </a:p>
        </p:txBody>
      </p:sp>
      <p:pic>
        <p:nvPicPr>
          <p:cNvPr id="3" name="Grafik 2">
            <a:extLst>
              <a:ext uri="{FF2B5EF4-FFF2-40B4-BE49-F238E27FC236}">
                <a16:creationId xmlns:a16="http://schemas.microsoft.com/office/drawing/2014/main" id="{58FE58E7-475C-474F-8CAB-ED8804E6D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887" y="2198420"/>
            <a:ext cx="2408218" cy="2888972"/>
          </a:xfrm>
          <a:prstGeom prst="rect">
            <a:avLst/>
          </a:prstGeom>
        </p:spPr>
      </p:pic>
      <p:sp>
        <p:nvSpPr>
          <p:cNvPr id="4" name="Rechteck 3">
            <a:extLst>
              <a:ext uri="{FF2B5EF4-FFF2-40B4-BE49-F238E27FC236}">
                <a16:creationId xmlns:a16="http://schemas.microsoft.com/office/drawing/2014/main" id="{CC9A78DB-B540-4F26-A7C0-E43EB80E8E71}"/>
              </a:ext>
            </a:extLst>
          </p:cNvPr>
          <p:cNvSpPr/>
          <p:nvPr/>
        </p:nvSpPr>
        <p:spPr>
          <a:xfrm>
            <a:off x="403058" y="5087392"/>
            <a:ext cx="2919239" cy="400110"/>
          </a:xfrm>
          <a:prstGeom prst="rect">
            <a:avLst/>
          </a:prstGeom>
        </p:spPr>
        <p:txBody>
          <a:bodyPr wrap="square">
            <a:spAutoFit/>
          </a:bodyPr>
          <a:lstStyle/>
          <a:p>
            <a:pPr lvl="0" algn="r" defTabSz="141778">
              <a:buClr>
                <a:srgbClr val="AC0236"/>
              </a:buClr>
              <a:defRPr/>
            </a:pPr>
            <a:r>
              <a:rPr lang="de-DE" sz="2000" u="sng" dirty="0">
                <a:solidFill>
                  <a:schemeClr val="tx1">
                    <a:lumMod val="50000"/>
                  </a:schemeClr>
                </a:solidFill>
                <a:latin typeface="Segoe UI"/>
              </a:rPr>
              <a:t>Akquise von Standorten</a:t>
            </a:r>
          </a:p>
        </p:txBody>
      </p:sp>
      <p:cxnSp>
        <p:nvCxnSpPr>
          <p:cNvPr id="15" name="Gerader Verbinder 14">
            <a:extLst>
              <a:ext uri="{FF2B5EF4-FFF2-40B4-BE49-F238E27FC236}">
                <a16:creationId xmlns:a16="http://schemas.microsoft.com/office/drawing/2014/main" id="{DB75A79E-A022-4D2B-AA31-A7BE78B3E2A8}"/>
              </a:ext>
            </a:extLst>
          </p:cNvPr>
          <p:cNvCxnSpPr/>
          <p:nvPr/>
        </p:nvCxnSpPr>
        <p:spPr>
          <a:xfrm>
            <a:off x="3462689" y="1987922"/>
            <a:ext cx="899276" cy="457200"/>
          </a:xfrm>
          <a:prstGeom prst="line">
            <a:avLst/>
          </a:prstGeom>
          <a:ln w="31750">
            <a:solidFill>
              <a:srgbClr val="7DC4E7"/>
            </a:solidFill>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AB866DEB-9A68-415D-9641-F00E55B3E866}"/>
              </a:ext>
            </a:extLst>
          </p:cNvPr>
          <p:cNvSpPr/>
          <p:nvPr/>
        </p:nvSpPr>
        <p:spPr>
          <a:xfrm>
            <a:off x="3333480" y="1861922"/>
            <a:ext cx="252000" cy="252000"/>
          </a:xfrm>
          <a:prstGeom prst="ellipse">
            <a:avLst/>
          </a:prstGeom>
          <a:solidFill>
            <a:srgbClr val="7CC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a:extLst>
              <a:ext uri="{FF2B5EF4-FFF2-40B4-BE49-F238E27FC236}">
                <a16:creationId xmlns:a16="http://schemas.microsoft.com/office/drawing/2014/main" id="{459AECD1-65D5-4B5D-9E1E-1B60992138C0}"/>
              </a:ext>
            </a:extLst>
          </p:cNvPr>
          <p:cNvCxnSpPr>
            <a:cxnSpLocks/>
          </p:cNvCxnSpPr>
          <p:nvPr/>
        </p:nvCxnSpPr>
        <p:spPr>
          <a:xfrm flipH="1">
            <a:off x="3519963" y="4748036"/>
            <a:ext cx="899276" cy="457200"/>
          </a:xfrm>
          <a:prstGeom prst="line">
            <a:avLst/>
          </a:prstGeom>
          <a:ln w="31750">
            <a:solidFill>
              <a:srgbClr val="7DC4E7"/>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D72C8BD3-0E15-43C3-A1D5-C8930605B18E}"/>
              </a:ext>
            </a:extLst>
          </p:cNvPr>
          <p:cNvSpPr/>
          <p:nvPr/>
        </p:nvSpPr>
        <p:spPr>
          <a:xfrm flipH="1">
            <a:off x="3316425" y="5130914"/>
            <a:ext cx="252000" cy="252000"/>
          </a:xfrm>
          <a:prstGeom prst="ellipse">
            <a:avLst/>
          </a:prstGeom>
          <a:solidFill>
            <a:srgbClr val="7DC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2F0E7D2F-AA20-4519-8855-D0377FCB2634}"/>
              </a:ext>
            </a:extLst>
          </p:cNvPr>
          <p:cNvCxnSpPr>
            <a:cxnSpLocks/>
          </p:cNvCxnSpPr>
          <p:nvPr/>
        </p:nvCxnSpPr>
        <p:spPr>
          <a:xfrm>
            <a:off x="3058424" y="3557410"/>
            <a:ext cx="940994" cy="0"/>
          </a:xfrm>
          <a:prstGeom prst="line">
            <a:avLst/>
          </a:prstGeom>
          <a:ln w="31750">
            <a:solidFill>
              <a:srgbClr val="7DC4E7"/>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80B5ED62-7118-4644-BD37-556F5E9588BA}"/>
              </a:ext>
            </a:extLst>
          </p:cNvPr>
          <p:cNvSpPr/>
          <p:nvPr/>
        </p:nvSpPr>
        <p:spPr>
          <a:xfrm>
            <a:off x="2932424" y="3431410"/>
            <a:ext cx="252000" cy="252000"/>
          </a:xfrm>
          <a:prstGeom prst="ellipse">
            <a:avLst/>
          </a:prstGeom>
          <a:solidFill>
            <a:srgbClr val="7DC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r Verbinder 23">
            <a:extLst>
              <a:ext uri="{FF2B5EF4-FFF2-40B4-BE49-F238E27FC236}">
                <a16:creationId xmlns:a16="http://schemas.microsoft.com/office/drawing/2014/main" id="{37682887-5AF0-4109-A91B-067A4D55306A}"/>
              </a:ext>
            </a:extLst>
          </p:cNvPr>
          <p:cNvCxnSpPr/>
          <p:nvPr/>
        </p:nvCxnSpPr>
        <p:spPr>
          <a:xfrm flipH="1">
            <a:off x="7563635" y="1987922"/>
            <a:ext cx="899276" cy="457200"/>
          </a:xfrm>
          <a:prstGeom prst="line">
            <a:avLst/>
          </a:prstGeom>
          <a:ln w="31750">
            <a:solidFill>
              <a:srgbClr val="7DC4E7"/>
            </a:solidFill>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527EED79-6A6E-4BFB-A4DF-B3EC9A38FBC0}"/>
              </a:ext>
            </a:extLst>
          </p:cNvPr>
          <p:cNvSpPr/>
          <p:nvPr/>
        </p:nvSpPr>
        <p:spPr>
          <a:xfrm flipH="1">
            <a:off x="8340120" y="1861922"/>
            <a:ext cx="252000" cy="252000"/>
          </a:xfrm>
          <a:prstGeom prst="ellipse">
            <a:avLst/>
          </a:prstGeom>
          <a:solidFill>
            <a:srgbClr val="7DC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a:extLst>
              <a:ext uri="{FF2B5EF4-FFF2-40B4-BE49-F238E27FC236}">
                <a16:creationId xmlns:a16="http://schemas.microsoft.com/office/drawing/2014/main" id="{25F9482E-C6FC-426B-90DE-0B00CE9071A9}"/>
              </a:ext>
            </a:extLst>
          </p:cNvPr>
          <p:cNvCxnSpPr>
            <a:cxnSpLocks/>
          </p:cNvCxnSpPr>
          <p:nvPr/>
        </p:nvCxnSpPr>
        <p:spPr>
          <a:xfrm>
            <a:off x="7506361" y="4748036"/>
            <a:ext cx="899276" cy="457200"/>
          </a:xfrm>
          <a:prstGeom prst="line">
            <a:avLst/>
          </a:prstGeom>
          <a:ln w="31750">
            <a:solidFill>
              <a:srgbClr val="7DC4E7"/>
            </a:solidFill>
          </a:ln>
        </p:spPr>
        <p:style>
          <a:lnRef idx="1">
            <a:schemeClr val="accent1"/>
          </a:lnRef>
          <a:fillRef idx="0">
            <a:schemeClr val="accent1"/>
          </a:fillRef>
          <a:effectRef idx="0">
            <a:schemeClr val="accent1"/>
          </a:effectRef>
          <a:fontRef idx="minor">
            <a:schemeClr val="tx1"/>
          </a:fontRef>
        </p:style>
      </p:cxnSp>
      <p:sp>
        <p:nvSpPr>
          <p:cNvPr id="27" name="Ellipse 26">
            <a:extLst>
              <a:ext uri="{FF2B5EF4-FFF2-40B4-BE49-F238E27FC236}">
                <a16:creationId xmlns:a16="http://schemas.microsoft.com/office/drawing/2014/main" id="{A6C7226B-67AB-47ED-BA3A-6388985EC166}"/>
              </a:ext>
            </a:extLst>
          </p:cNvPr>
          <p:cNvSpPr/>
          <p:nvPr/>
        </p:nvSpPr>
        <p:spPr>
          <a:xfrm>
            <a:off x="8357175" y="5130914"/>
            <a:ext cx="252000" cy="252000"/>
          </a:xfrm>
          <a:prstGeom prst="ellipse">
            <a:avLst/>
          </a:prstGeom>
          <a:solidFill>
            <a:srgbClr val="7DC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6A2D59C6-537A-4195-B4BD-916BA766E13E}"/>
              </a:ext>
            </a:extLst>
          </p:cNvPr>
          <p:cNvCxnSpPr>
            <a:cxnSpLocks/>
          </p:cNvCxnSpPr>
          <p:nvPr/>
        </p:nvCxnSpPr>
        <p:spPr>
          <a:xfrm flipH="1">
            <a:off x="7926182" y="3557410"/>
            <a:ext cx="940994" cy="0"/>
          </a:xfrm>
          <a:prstGeom prst="line">
            <a:avLst/>
          </a:prstGeom>
          <a:ln w="31750">
            <a:solidFill>
              <a:srgbClr val="7DC4E7"/>
            </a:solidFill>
          </a:ln>
        </p:spPr>
        <p:style>
          <a:lnRef idx="1">
            <a:schemeClr val="accent1"/>
          </a:lnRef>
          <a:fillRef idx="0">
            <a:schemeClr val="accent1"/>
          </a:fillRef>
          <a:effectRef idx="0">
            <a:schemeClr val="accent1"/>
          </a:effectRef>
          <a:fontRef idx="minor">
            <a:schemeClr val="tx1"/>
          </a:fontRef>
        </p:style>
      </p:cxnSp>
      <p:sp>
        <p:nvSpPr>
          <p:cNvPr id="29" name="Ellipse 28">
            <a:extLst>
              <a:ext uri="{FF2B5EF4-FFF2-40B4-BE49-F238E27FC236}">
                <a16:creationId xmlns:a16="http://schemas.microsoft.com/office/drawing/2014/main" id="{4A30FE8F-CEF8-4F40-8308-172899D053E8}"/>
              </a:ext>
            </a:extLst>
          </p:cNvPr>
          <p:cNvSpPr/>
          <p:nvPr/>
        </p:nvSpPr>
        <p:spPr>
          <a:xfrm flipH="1">
            <a:off x="8741176" y="3431410"/>
            <a:ext cx="252000" cy="252000"/>
          </a:xfrm>
          <a:prstGeom prst="ellipse">
            <a:avLst/>
          </a:prstGeom>
          <a:solidFill>
            <a:srgbClr val="7DC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E12F0E2A-F841-41DF-AE17-B8B58A45AD4C}"/>
              </a:ext>
            </a:extLst>
          </p:cNvPr>
          <p:cNvSpPr/>
          <p:nvPr/>
        </p:nvSpPr>
        <p:spPr>
          <a:xfrm>
            <a:off x="579172" y="1470130"/>
            <a:ext cx="2743200" cy="1015663"/>
          </a:xfrm>
          <a:prstGeom prst="rect">
            <a:avLst/>
          </a:prstGeom>
        </p:spPr>
        <p:txBody>
          <a:bodyPr wrap="square">
            <a:spAutoFit/>
          </a:bodyPr>
          <a:lstStyle/>
          <a:p>
            <a:pPr lvl="0" algn="r" defTabSz="141778">
              <a:buClr>
                <a:srgbClr val="AC0236"/>
              </a:buClr>
              <a:defRPr/>
            </a:pPr>
            <a:r>
              <a:rPr lang="de-DE" sz="2000" u="sng" dirty="0">
                <a:solidFill>
                  <a:schemeClr val="tx1">
                    <a:lumMod val="50000"/>
                  </a:schemeClr>
                </a:solidFill>
                <a:latin typeface="Segoe UI"/>
              </a:rPr>
              <a:t>Planungsleistungen </a:t>
            </a:r>
            <a:br>
              <a:rPr lang="de-DE" sz="2000" u="sng" dirty="0">
                <a:solidFill>
                  <a:schemeClr val="tx1">
                    <a:lumMod val="50000"/>
                  </a:schemeClr>
                </a:solidFill>
                <a:latin typeface="Segoe UI"/>
              </a:rPr>
            </a:br>
            <a:r>
              <a:rPr lang="de-DE" sz="2000" u="sng" dirty="0">
                <a:solidFill>
                  <a:schemeClr val="tx1">
                    <a:lumMod val="50000"/>
                  </a:schemeClr>
                </a:solidFill>
                <a:latin typeface="Segoe UI"/>
              </a:rPr>
              <a:t>für Netzbetreiber und </a:t>
            </a:r>
            <a:br>
              <a:rPr lang="de-DE" sz="2000" u="sng" dirty="0">
                <a:solidFill>
                  <a:schemeClr val="tx1">
                    <a:lumMod val="50000"/>
                  </a:schemeClr>
                </a:solidFill>
                <a:latin typeface="Segoe UI"/>
              </a:rPr>
            </a:br>
            <a:r>
              <a:rPr lang="de-DE" sz="2000" u="sng" dirty="0">
                <a:solidFill>
                  <a:schemeClr val="tx1">
                    <a:lumMod val="50000"/>
                  </a:schemeClr>
                </a:solidFill>
                <a:latin typeface="Segoe UI"/>
              </a:rPr>
              <a:t>Systemlieferanten</a:t>
            </a:r>
          </a:p>
        </p:txBody>
      </p:sp>
      <p:sp>
        <p:nvSpPr>
          <p:cNvPr id="31" name="Rechteck 30">
            <a:extLst>
              <a:ext uri="{FF2B5EF4-FFF2-40B4-BE49-F238E27FC236}">
                <a16:creationId xmlns:a16="http://schemas.microsoft.com/office/drawing/2014/main" id="{588A1E67-509F-484D-AC6F-916A329D1685}"/>
              </a:ext>
            </a:extLst>
          </p:cNvPr>
          <p:cNvSpPr/>
          <p:nvPr/>
        </p:nvSpPr>
        <p:spPr>
          <a:xfrm>
            <a:off x="583526" y="3197532"/>
            <a:ext cx="2338339" cy="707886"/>
          </a:xfrm>
          <a:prstGeom prst="rect">
            <a:avLst/>
          </a:prstGeom>
        </p:spPr>
        <p:txBody>
          <a:bodyPr wrap="square">
            <a:spAutoFit/>
          </a:bodyPr>
          <a:lstStyle/>
          <a:p>
            <a:pPr lvl="0" algn="r" defTabSz="141778">
              <a:buClr>
                <a:srgbClr val="AC0236"/>
              </a:buClr>
              <a:defRPr/>
            </a:pPr>
            <a:r>
              <a:rPr lang="de-DE" sz="2000" u="sng" dirty="0">
                <a:solidFill>
                  <a:schemeClr val="tx1">
                    <a:lumMod val="50000"/>
                  </a:schemeClr>
                </a:solidFill>
                <a:latin typeface="Segoe UI"/>
              </a:rPr>
              <a:t>Planung Inhouse-</a:t>
            </a:r>
            <a:br>
              <a:rPr lang="de-DE" sz="2000" u="sng" dirty="0">
                <a:solidFill>
                  <a:schemeClr val="tx1">
                    <a:lumMod val="50000"/>
                  </a:schemeClr>
                </a:solidFill>
                <a:latin typeface="Segoe UI"/>
              </a:rPr>
            </a:br>
            <a:r>
              <a:rPr lang="de-DE" sz="2000" u="sng" dirty="0">
                <a:solidFill>
                  <a:schemeClr val="tx1">
                    <a:lumMod val="50000"/>
                  </a:schemeClr>
                </a:solidFill>
                <a:latin typeface="Segoe UI"/>
              </a:rPr>
              <a:t>Mobilfunknetze</a:t>
            </a:r>
          </a:p>
        </p:txBody>
      </p:sp>
      <p:sp>
        <p:nvSpPr>
          <p:cNvPr id="32" name="Rechteck 31">
            <a:extLst>
              <a:ext uri="{FF2B5EF4-FFF2-40B4-BE49-F238E27FC236}">
                <a16:creationId xmlns:a16="http://schemas.microsoft.com/office/drawing/2014/main" id="{C7EF975A-E6C1-4811-B1ED-19D004E46C5F}"/>
              </a:ext>
            </a:extLst>
          </p:cNvPr>
          <p:cNvSpPr/>
          <p:nvPr/>
        </p:nvSpPr>
        <p:spPr>
          <a:xfrm>
            <a:off x="8586949" y="1789302"/>
            <a:ext cx="2233304" cy="400110"/>
          </a:xfrm>
          <a:prstGeom prst="rect">
            <a:avLst/>
          </a:prstGeom>
        </p:spPr>
        <p:txBody>
          <a:bodyPr wrap="none">
            <a:spAutoFit/>
          </a:bodyPr>
          <a:lstStyle/>
          <a:p>
            <a:pPr lvl="0" defTabSz="141778">
              <a:buClr>
                <a:srgbClr val="AC0236"/>
              </a:buClr>
              <a:defRPr/>
            </a:pPr>
            <a:r>
              <a:rPr lang="de-DE" sz="2000" u="sng" dirty="0">
                <a:solidFill>
                  <a:schemeClr val="tx1">
                    <a:lumMod val="50000"/>
                  </a:schemeClr>
                </a:solidFill>
                <a:latin typeface="Segoe UI"/>
              </a:rPr>
              <a:t>Dokumentationen</a:t>
            </a:r>
          </a:p>
        </p:txBody>
      </p:sp>
      <p:sp>
        <p:nvSpPr>
          <p:cNvPr id="33" name="Rechteck 32">
            <a:extLst>
              <a:ext uri="{FF2B5EF4-FFF2-40B4-BE49-F238E27FC236}">
                <a16:creationId xmlns:a16="http://schemas.microsoft.com/office/drawing/2014/main" id="{E6B305A7-5346-4870-96CC-18005BF548AC}"/>
              </a:ext>
            </a:extLst>
          </p:cNvPr>
          <p:cNvSpPr/>
          <p:nvPr/>
        </p:nvSpPr>
        <p:spPr>
          <a:xfrm>
            <a:off x="8993176" y="3342664"/>
            <a:ext cx="2873928" cy="400110"/>
          </a:xfrm>
          <a:prstGeom prst="rect">
            <a:avLst/>
          </a:prstGeom>
        </p:spPr>
        <p:txBody>
          <a:bodyPr wrap="none">
            <a:spAutoFit/>
          </a:bodyPr>
          <a:lstStyle/>
          <a:p>
            <a:pPr lvl="0" defTabSz="141778">
              <a:buClr>
                <a:srgbClr val="AC0236"/>
              </a:buClr>
              <a:defRPr/>
            </a:pPr>
            <a:r>
              <a:rPr lang="de-DE" sz="2000" u="sng" dirty="0">
                <a:solidFill>
                  <a:schemeClr val="tx1">
                    <a:lumMod val="50000"/>
                  </a:schemeClr>
                </a:solidFill>
                <a:latin typeface="Segoe UI"/>
              </a:rPr>
              <a:t>Bau- und Projektleitung</a:t>
            </a:r>
          </a:p>
        </p:txBody>
      </p:sp>
      <p:sp>
        <p:nvSpPr>
          <p:cNvPr id="13" name="Ellipse 12">
            <a:extLst>
              <a:ext uri="{FF2B5EF4-FFF2-40B4-BE49-F238E27FC236}">
                <a16:creationId xmlns:a16="http://schemas.microsoft.com/office/drawing/2014/main" id="{D2E1B9B2-2E49-4747-880C-B5FEDBE24396}"/>
              </a:ext>
            </a:extLst>
          </p:cNvPr>
          <p:cNvSpPr/>
          <p:nvPr/>
        </p:nvSpPr>
        <p:spPr>
          <a:xfrm>
            <a:off x="3999418" y="1620186"/>
            <a:ext cx="3892362" cy="3892362"/>
          </a:xfrm>
          <a:prstGeom prst="ellipse">
            <a:avLst/>
          </a:prstGeom>
          <a:noFill/>
          <a:ln w="95250">
            <a:solidFill>
              <a:srgbClr val="BFBE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8545019"/>
      </p:ext>
    </p:extLst>
  </p:cSld>
  <p:clrMapOvr>
    <a:masterClrMapping/>
  </p:clrMapOvr>
  <p:transition spd="slow" advClick="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1"/>
          <p:cNvSpPr txBox="1"/>
          <p:nvPr/>
        </p:nvSpPr>
        <p:spPr>
          <a:xfrm>
            <a:off x="5275564" y="3934437"/>
            <a:ext cx="6188073" cy="1569660"/>
          </a:xfrm>
          <a:prstGeom prst="rect">
            <a:avLst/>
          </a:prstGeom>
          <a:noFill/>
        </p:spPr>
        <p:txBody>
          <a:bodyPr wrap="square" rtlCol="0">
            <a:spAutoFit/>
          </a:bodyPr>
          <a:lstStyle/>
          <a:p>
            <a:pPr marL="285750" marR="0" lvl="0" indent="-285750" algn="l" defTabSz="134417" rtl="0" eaLnBrk="1" fontAlgn="auto" latinLnBrk="0" hangingPunct="1">
              <a:spcBef>
                <a:spcPts val="0"/>
              </a:spcBef>
              <a:spcAft>
                <a:spcPts val="0"/>
              </a:spcAft>
              <a:buClr>
                <a:srgbClr val="C000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solidFill>
                <a:effectLst/>
                <a:uLnTx/>
                <a:uFillTx/>
                <a:latin typeface="Segoe UI"/>
                <a:ea typeface="+mn-ea"/>
                <a:cs typeface="Arial" panose="020B0604020202020204" pitchFamily="34" charset="0"/>
              </a:rPr>
              <a:t>Ausgewogene </a:t>
            </a:r>
            <a:r>
              <a:rPr kumimoji="0" lang="de-DE" sz="1600" b="0" i="0" u="none" strike="noStrike" kern="1200" cap="none" spc="0" normalizeH="0" baseline="0" noProof="0" dirty="0">
                <a:ln>
                  <a:noFill/>
                </a:ln>
                <a:effectLst/>
                <a:uLnTx/>
                <a:uFillTx/>
                <a:latin typeface="Segoe UI"/>
                <a:ea typeface="+mn-ea"/>
                <a:cs typeface="Arial" panose="020B0604020202020204" pitchFamily="34" charset="0"/>
              </a:rPr>
              <a:t>Mischung</a:t>
            </a:r>
            <a:r>
              <a:rPr kumimoji="0" lang="de-DE" sz="1600" b="0" i="0" u="none" strike="noStrike" kern="1200" cap="none" spc="0" normalizeH="0" baseline="0" noProof="0" dirty="0">
                <a:ln>
                  <a:noFill/>
                </a:ln>
                <a:solidFill>
                  <a:srgbClr val="3A3A39"/>
                </a:solidFill>
                <a:effectLst/>
                <a:uLnTx/>
                <a:uFillTx/>
                <a:latin typeface="Segoe UI"/>
                <a:ea typeface="+mn-ea"/>
                <a:cs typeface="Arial" panose="020B0604020202020204" pitchFamily="34" charset="0"/>
              </a:rPr>
              <a:t> aus langfristigen Verträgen und  Projektgeschäft</a:t>
            </a:r>
          </a:p>
          <a:p>
            <a:pPr marL="285750" marR="0" lvl="0" indent="-285750" algn="l" defTabSz="134417" rtl="0" eaLnBrk="1" fontAlgn="auto" latinLnBrk="0" hangingPunct="1">
              <a:spcBef>
                <a:spcPts val="0"/>
              </a:spcBef>
              <a:spcAft>
                <a:spcPts val="0"/>
              </a:spcAft>
              <a:buClr>
                <a:srgbClr val="C00000"/>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solidFill>
              <a:effectLst/>
              <a:uLnTx/>
              <a:uFillTx/>
              <a:latin typeface="Segoe UI"/>
              <a:ea typeface="+mn-ea"/>
              <a:cs typeface="Arial" panose="020B0604020202020204" pitchFamily="34" charset="0"/>
            </a:endParaRPr>
          </a:p>
          <a:p>
            <a:pPr marL="285750" marR="0" lvl="0" indent="-285750" algn="l" defTabSz="134417" rtl="0" eaLnBrk="1" fontAlgn="auto" latinLnBrk="0" hangingPunct="1">
              <a:spcBef>
                <a:spcPts val="0"/>
              </a:spcBef>
              <a:spcAft>
                <a:spcPts val="0"/>
              </a:spcAft>
              <a:buClr>
                <a:srgbClr val="C000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solidFill>
                <a:effectLst/>
                <a:uLnTx/>
                <a:uFillTx/>
                <a:latin typeface="Segoe UI"/>
                <a:ea typeface="+mn-ea"/>
                <a:cs typeface="Arial" panose="020B0604020202020204" pitchFamily="34" charset="0"/>
              </a:rPr>
              <a:t>Services für langfristige Kundenbeziehungen und </a:t>
            </a:r>
            <a:r>
              <a:rPr lang="de-DE" sz="1600" dirty="0">
                <a:solidFill>
                  <a:srgbClr val="3A3A39"/>
                </a:solidFill>
                <a:latin typeface="Segoe UI"/>
                <a:cs typeface="Arial" panose="020B0604020202020204" pitchFamily="34" charset="0"/>
              </a:rPr>
              <a:t>–</a:t>
            </a:r>
            <a:r>
              <a:rPr kumimoji="0" lang="de-DE" sz="1600" b="0" i="0" u="none" strike="noStrike" kern="1200" cap="none" spc="0" normalizeH="0" baseline="0" noProof="0" dirty="0" err="1">
                <a:ln>
                  <a:noFill/>
                </a:ln>
                <a:solidFill>
                  <a:srgbClr val="3A3A39"/>
                </a:solidFill>
                <a:effectLst/>
                <a:uLnTx/>
                <a:uFillTx/>
                <a:latin typeface="Segoe UI"/>
                <a:ea typeface="+mn-ea"/>
                <a:cs typeface="Arial" panose="020B0604020202020204" pitchFamily="34" charset="0"/>
              </a:rPr>
              <a:t>bindungen</a:t>
            </a:r>
            <a:endParaRPr kumimoji="0" lang="de-DE" sz="1600" b="0" i="0" u="none" strike="noStrike" kern="1200" cap="none" spc="0" normalizeH="0" baseline="0" noProof="0" dirty="0">
              <a:ln>
                <a:noFill/>
              </a:ln>
              <a:solidFill>
                <a:srgbClr val="3A3A39"/>
              </a:solidFill>
              <a:effectLst/>
              <a:uLnTx/>
              <a:uFillTx/>
              <a:latin typeface="Segoe UI"/>
              <a:ea typeface="+mn-ea"/>
              <a:cs typeface="Arial" panose="020B0604020202020204" pitchFamily="34" charset="0"/>
            </a:endParaRPr>
          </a:p>
          <a:p>
            <a:pPr marL="285750" marR="0" lvl="0" indent="-285750" algn="l" defTabSz="134417" rtl="0" eaLnBrk="1" fontAlgn="auto" latinLnBrk="0" hangingPunct="1">
              <a:spcBef>
                <a:spcPts val="0"/>
              </a:spcBef>
              <a:spcAft>
                <a:spcPts val="0"/>
              </a:spcAft>
              <a:buClr>
                <a:srgbClr val="C00000"/>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solidFill>
              <a:effectLst/>
              <a:uLnTx/>
              <a:uFillTx/>
              <a:latin typeface="Segoe UI"/>
              <a:ea typeface="+mn-ea"/>
              <a:cs typeface="Arial" panose="020B0604020202020204" pitchFamily="34" charset="0"/>
            </a:endParaRPr>
          </a:p>
          <a:p>
            <a:pPr marL="285750" marR="0" lvl="0" indent="-285750" algn="l" defTabSz="134417" rtl="0" eaLnBrk="1" fontAlgn="auto" latinLnBrk="0" hangingPunct="1">
              <a:spcBef>
                <a:spcPts val="0"/>
              </a:spcBef>
              <a:spcAft>
                <a:spcPts val="0"/>
              </a:spcAft>
              <a:buClr>
                <a:srgbClr val="C00000"/>
              </a:buClr>
              <a:buSzTx/>
              <a:buFont typeface="Arial" panose="020B0604020202020204" pitchFamily="34" charset="0"/>
              <a:buChar char="•"/>
              <a:tabLst/>
              <a:defRPr/>
            </a:pPr>
            <a:r>
              <a:rPr lang="de-DE" sz="1600" dirty="0">
                <a:solidFill>
                  <a:srgbClr val="3A3A39"/>
                </a:solidFill>
                <a:latin typeface="Segoe UI"/>
                <a:cs typeface="Arial" panose="020B0604020202020204" pitchFamily="34" charset="0"/>
              </a:rPr>
              <a:t>Seit mehreren Jahren nachhaltige Verschiebung von Projektgeschäft zu Services </a:t>
            </a:r>
            <a:endParaRPr kumimoji="0" lang="de-DE" sz="1600" b="0" i="0" u="none" strike="noStrike" kern="1200" cap="none" spc="0" normalizeH="0" baseline="0" noProof="0" dirty="0">
              <a:ln>
                <a:noFill/>
              </a:ln>
              <a:solidFill>
                <a:srgbClr val="3A3A39"/>
              </a:solidFill>
              <a:effectLst/>
              <a:uLnTx/>
              <a:uFillTx/>
              <a:latin typeface="Segoe UI"/>
              <a:ea typeface="+mn-ea"/>
              <a:cs typeface="Arial" panose="020B0604020202020204" pitchFamily="34" charset="0"/>
            </a:endParaRPr>
          </a:p>
        </p:txBody>
      </p:sp>
      <p:sp>
        <p:nvSpPr>
          <p:cNvPr id="16" name="Rechteck 15">
            <a:extLst>
              <a:ext uri="{FF2B5EF4-FFF2-40B4-BE49-F238E27FC236}">
                <a16:creationId xmlns:a16="http://schemas.microsoft.com/office/drawing/2014/main" id="{5332280B-5A29-4C51-9A0D-953541E62BC0}"/>
              </a:ext>
            </a:extLst>
          </p:cNvPr>
          <p:cNvSpPr/>
          <p:nvPr/>
        </p:nvSpPr>
        <p:spPr>
          <a:xfrm>
            <a:off x="119436" y="252000"/>
            <a:ext cx="8563009" cy="584775"/>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Umsatzverteilung nach Segmenten Q1 2021</a:t>
            </a:r>
          </a:p>
        </p:txBody>
      </p:sp>
      <p:sp>
        <p:nvSpPr>
          <p:cNvPr id="5" name="Ellipse 4">
            <a:extLst>
              <a:ext uri="{FF2B5EF4-FFF2-40B4-BE49-F238E27FC236}">
                <a16:creationId xmlns:a16="http://schemas.microsoft.com/office/drawing/2014/main" id="{4C954D6B-F535-4AD8-AEEF-B6F8D798FB1F}"/>
              </a:ext>
            </a:extLst>
          </p:cNvPr>
          <p:cNvSpPr/>
          <p:nvPr/>
        </p:nvSpPr>
        <p:spPr>
          <a:xfrm>
            <a:off x="5029692" y="1349446"/>
            <a:ext cx="355600" cy="355600"/>
          </a:xfrm>
          <a:prstGeom prst="ellipse">
            <a:avLst/>
          </a:prstGeom>
          <a:solidFill>
            <a:srgbClr val="AC0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18" name="Ellipse 17">
            <a:extLst>
              <a:ext uri="{FF2B5EF4-FFF2-40B4-BE49-F238E27FC236}">
                <a16:creationId xmlns:a16="http://schemas.microsoft.com/office/drawing/2014/main" id="{B824AEC7-A19F-4F2E-9F24-5D75870F6B46}"/>
              </a:ext>
            </a:extLst>
          </p:cNvPr>
          <p:cNvSpPr/>
          <p:nvPr/>
        </p:nvSpPr>
        <p:spPr>
          <a:xfrm>
            <a:off x="5029692" y="1968966"/>
            <a:ext cx="355600" cy="3556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19" name="Ellipse 18">
            <a:extLst>
              <a:ext uri="{FF2B5EF4-FFF2-40B4-BE49-F238E27FC236}">
                <a16:creationId xmlns:a16="http://schemas.microsoft.com/office/drawing/2014/main" id="{CCF56277-DE31-4E71-AD93-625F764916DB}"/>
              </a:ext>
            </a:extLst>
          </p:cNvPr>
          <p:cNvSpPr/>
          <p:nvPr/>
        </p:nvSpPr>
        <p:spPr>
          <a:xfrm>
            <a:off x="5029692" y="2570198"/>
            <a:ext cx="355600" cy="355600"/>
          </a:xfrm>
          <a:prstGeom prst="ellipse">
            <a:avLst/>
          </a:prstGeom>
          <a:solidFill>
            <a:srgbClr val="7CC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Textfeld 7">
            <a:extLst>
              <a:ext uri="{FF2B5EF4-FFF2-40B4-BE49-F238E27FC236}">
                <a16:creationId xmlns:a16="http://schemas.microsoft.com/office/drawing/2014/main" id="{5D87AFFC-BCE0-454A-896F-6D900B95741D}"/>
              </a:ext>
            </a:extLst>
          </p:cNvPr>
          <p:cNvSpPr txBox="1"/>
          <p:nvPr/>
        </p:nvSpPr>
        <p:spPr>
          <a:xfrm>
            <a:off x="5550392" y="1325062"/>
            <a:ext cx="5591841" cy="1631216"/>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
                <a:srgbClr val="AC0236"/>
              </a:buClr>
              <a:buSzTx/>
              <a:buFontTx/>
              <a:buNone/>
              <a:tabLst/>
              <a:defRPr/>
            </a:pPr>
            <a:r>
              <a:rPr kumimoji="0" lang="de-DE" sz="2000" b="0" i="0" u="sng" strike="noStrike" kern="1200" cap="none" spc="0" normalizeH="0" baseline="0" noProof="0" dirty="0">
                <a:ln>
                  <a:noFill/>
                </a:ln>
                <a:solidFill>
                  <a:srgbClr val="3A3A39"/>
                </a:solidFill>
                <a:effectLst/>
                <a:uLnTx/>
                <a:uFillTx/>
                <a:latin typeface="Segoe UI" panose="020B0502040204020203" pitchFamily="34" charset="0"/>
                <a:ea typeface="Segoe UI Historic" panose="020B0502040204020203" pitchFamily="34" charset="0"/>
                <a:cs typeface="Segoe UI" panose="020B0502040204020203" pitchFamily="34" charset="0"/>
              </a:rPr>
              <a:t>IT-Services</a:t>
            </a:r>
          </a:p>
          <a:p>
            <a:pPr marL="0" marR="0" lvl="0" indent="0" algn="l" defTabSz="914217" rtl="0" eaLnBrk="1" fontAlgn="auto" latinLnBrk="0" hangingPunct="1">
              <a:lnSpc>
                <a:spcPct val="100000"/>
              </a:lnSpc>
              <a:spcBef>
                <a:spcPts val="0"/>
              </a:spcBef>
              <a:spcAft>
                <a:spcPts val="0"/>
              </a:spcAft>
              <a:buClr>
                <a:srgbClr val="AC0236"/>
              </a:buClr>
              <a:buSzTx/>
              <a:buFontTx/>
              <a:buNone/>
              <a:tabLst/>
              <a:defRPr/>
            </a:pPr>
            <a:endParaRPr kumimoji="0" lang="de-DE" sz="2000" b="0" i="0" u="sng" strike="noStrike" kern="1200" cap="none" spc="0" normalizeH="0" baseline="0" noProof="0" dirty="0">
              <a:ln>
                <a:noFill/>
              </a:ln>
              <a:solidFill>
                <a:srgbClr val="3A3A39"/>
              </a:solidFill>
              <a:effectLst/>
              <a:uLnTx/>
              <a:uFillTx/>
              <a:latin typeface="Segoe UI" panose="020B0502040204020203" pitchFamily="34" charset="0"/>
              <a:ea typeface="Segoe UI Historic" panose="020B0502040204020203" pitchFamily="34" charset="0"/>
              <a:cs typeface="Segoe UI" panose="020B0502040204020203" pitchFamily="34" charset="0"/>
            </a:endParaRPr>
          </a:p>
          <a:p>
            <a:pPr marL="0" marR="0" lvl="0" indent="0" algn="l" defTabSz="914217" rtl="0" eaLnBrk="1" fontAlgn="auto" latinLnBrk="0" hangingPunct="1">
              <a:lnSpc>
                <a:spcPct val="100000"/>
              </a:lnSpc>
              <a:spcBef>
                <a:spcPts val="0"/>
              </a:spcBef>
              <a:spcAft>
                <a:spcPts val="0"/>
              </a:spcAft>
              <a:buClr>
                <a:srgbClr val="AC0236"/>
              </a:buClr>
              <a:buSzTx/>
              <a:buFontTx/>
              <a:buNone/>
              <a:tabLst/>
              <a:defRPr/>
            </a:pPr>
            <a:r>
              <a:rPr kumimoji="0" lang="de-DE" sz="2000" b="0" i="0" u="sng" strike="noStrike" kern="1200" cap="none" spc="0" normalizeH="0" baseline="0" noProof="0" dirty="0">
                <a:ln>
                  <a:noFill/>
                </a:ln>
                <a:solidFill>
                  <a:srgbClr val="3A3A39"/>
                </a:solidFill>
                <a:effectLst/>
                <a:uLnTx/>
                <a:uFillTx/>
                <a:latin typeface="Segoe UI" panose="020B0502040204020203" pitchFamily="34" charset="0"/>
                <a:ea typeface="Segoe UI Historic" panose="020B0502040204020203" pitchFamily="34" charset="0"/>
                <a:cs typeface="Segoe UI" panose="020B0502040204020203" pitchFamily="34" charset="0"/>
              </a:rPr>
              <a:t>Software</a:t>
            </a:r>
          </a:p>
          <a:p>
            <a:pPr marL="0" marR="0" lvl="0" indent="0" algn="l" defTabSz="914217" rtl="0" eaLnBrk="1" fontAlgn="auto" latinLnBrk="0" hangingPunct="1">
              <a:lnSpc>
                <a:spcPct val="100000"/>
              </a:lnSpc>
              <a:spcBef>
                <a:spcPts val="0"/>
              </a:spcBef>
              <a:spcAft>
                <a:spcPts val="0"/>
              </a:spcAft>
              <a:buClr>
                <a:srgbClr val="AC0236"/>
              </a:buClr>
              <a:buSzTx/>
              <a:buFontTx/>
              <a:buNone/>
              <a:tabLst/>
              <a:defRPr/>
            </a:pPr>
            <a:endParaRPr kumimoji="0" lang="de-DE" sz="2000" b="0" i="0" u="sng" strike="noStrike" kern="1200" cap="none" spc="0" normalizeH="0" baseline="0" noProof="0" dirty="0">
              <a:ln>
                <a:noFill/>
              </a:ln>
              <a:solidFill>
                <a:srgbClr val="3A3A39"/>
              </a:solidFill>
              <a:effectLst/>
              <a:uLnTx/>
              <a:uFillTx/>
              <a:latin typeface="Segoe UI" panose="020B0502040204020203" pitchFamily="34" charset="0"/>
              <a:ea typeface="Segoe UI Historic" panose="020B0502040204020203" pitchFamily="34" charset="0"/>
              <a:cs typeface="Segoe UI" panose="020B0502040204020203" pitchFamily="34" charset="0"/>
            </a:endParaRPr>
          </a:p>
          <a:p>
            <a:pPr marL="0" marR="0" lvl="0" indent="0" algn="l" defTabSz="914217" rtl="0" eaLnBrk="1" fontAlgn="auto" latinLnBrk="0" hangingPunct="1">
              <a:lnSpc>
                <a:spcPct val="100000"/>
              </a:lnSpc>
              <a:spcBef>
                <a:spcPts val="0"/>
              </a:spcBef>
              <a:spcAft>
                <a:spcPts val="0"/>
              </a:spcAft>
              <a:buClr>
                <a:srgbClr val="AC0236"/>
              </a:buClr>
              <a:buSzTx/>
              <a:buFontTx/>
              <a:buNone/>
              <a:tabLst/>
              <a:defRPr/>
            </a:pPr>
            <a:r>
              <a:rPr kumimoji="0" lang="de-DE" sz="2000" b="0" i="0" u="sng" strike="noStrike" kern="1200" cap="none" spc="0" normalizeH="0" baseline="0" noProof="0" dirty="0">
                <a:ln>
                  <a:noFill/>
                </a:ln>
                <a:solidFill>
                  <a:srgbClr val="3A3A39"/>
                </a:solidFill>
                <a:effectLst/>
                <a:uLnTx/>
                <a:uFillTx/>
                <a:latin typeface="Segoe UI" panose="020B0502040204020203" pitchFamily="34" charset="0"/>
                <a:ea typeface="Segoe UI Historic" panose="020B0502040204020203" pitchFamily="34" charset="0"/>
                <a:cs typeface="Segoe UI" panose="020B0502040204020203" pitchFamily="34" charset="0"/>
              </a:rPr>
              <a:t>Netze/Mobilfunk 5G</a:t>
            </a:r>
          </a:p>
        </p:txBody>
      </p:sp>
      <p:cxnSp>
        <p:nvCxnSpPr>
          <p:cNvPr id="23" name="Gerade Verbindung mit Pfeil 22">
            <a:extLst>
              <a:ext uri="{FF2B5EF4-FFF2-40B4-BE49-F238E27FC236}">
                <a16:creationId xmlns:a16="http://schemas.microsoft.com/office/drawing/2014/main" id="{14264B95-BEBA-42C1-9BCD-B98A42270E90}"/>
              </a:ext>
            </a:extLst>
          </p:cNvPr>
          <p:cNvCxnSpPr>
            <a:cxnSpLocks/>
          </p:cNvCxnSpPr>
          <p:nvPr/>
        </p:nvCxnSpPr>
        <p:spPr>
          <a:xfrm>
            <a:off x="5783263" y="3194108"/>
            <a:ext cx="0" cy="639661"/>
          </a:xfrm>
          <a:prstGeom prst="straightConnector1">
            <a:avLst/>
          </a:prstGeom>
          <a:ln w="19050">
            <a:tailEnd type="triangle"/>
          </a:ln>
        </p:spPr>
        <p:style>
          <a:lnRef idx="3">
            <a:schemeClr val="accent1"/>
          </a:lnRef>
          <a:fillRef idx="0">
            <a:schemeClr val="accent1"/>
          </a:fillRef>
          <a:effectRef idx="2">
            <a:schemeClr val="accent1"/>
          </a:effectRef>
          <a:fontRef idx="minor">
            <a:schemeClr val="tx1"/>
          </a:fontRef>
        </p:style>
      </p:cxnSp>
      <p:sp>
        <p:nvSpPr>
          <p:cNvPr id="11" name="Foliennummernplatzhalter 10">
            <a:extLst>
              <a:ext uri="{FF2B5EF4-FFF2-40B4-BE49-F238E27FC236}">
                <a16:creationId xmlns:a16="http://schemas.microsoft.com/office/drawing/2014/main" id="{0D301F8E-61A8-45BB-A64F-3D888B24E45A}"/>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18</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graphicFrame>
        <p:nvGraphicFramePr>
          <p:cNvPr id="13" name="Diagramm 2">
            <a:extLst>
              <a:ext uri="{FF2B5EF4-FFF2-40B4-BE49-F238E27FC236}">
                <a16:creationId xmlns:a16="http://schemas.microsoft.com/office/drawing/2014/main" id="{34553912-4CD9-4CEF-BB5E-5127371E59FF}"/>
              </a:ext>
            </a:extLst>
          </p:cNvPr>
          <p:cNvGraphicFramePr/>
          <p:nvPr>
            <p:extLst>
              <p:ext uri="{D42A27DB-BD31-4B8C-83A1-F6EECF244321}">
                <p14:modId xmlns:p14="http://schemas.microsoft.com/office/powerpoint/2010/main" val="2130160430"/>
              </p:ext>
            </p:extLst>
          </p:nvPr>
        </p:nvGraphicFramePr>
        <p:xfrm>
          <a:off x="885984" y="1406963"/>
          <a:ext cx="4192348" cy="4015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042165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DABD2D8-46C5-4052-B3E8-70B53A5F3772}"/>
              </a:ext>
            </a:extLst>
          </p:cNvPr>
          <p:cNvSpPr/>
          <p:nvPr/>
        </p:nvSpPr>
        <p:spPr>
          <a:xfrm>
            <a:off x="6710964" y="2856766"/>
            <a:ext cx="4766661" cy="1323439"/>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0" i="0" u="sng" strike="noStrike" kern="1200" cap="none" spc="0" normalizeH="0" baseline="0" noProof="0" dirty="0">
                <a:ln>
                  <a:noFill/>
                </a:ln>
                <a:solidFill>
                  <a:schemeClr val="tx1">
                    <a:lumMod val="50000"/>
                  </a:schemeClr>
                </a:solidFill>
                <a:effectLst/>
                <a:uLnTx/>
                <a:uFillTx/>
                <a:latin typeface="Segoe UI"/>
                <a:ea typeface="+mn-ea"/>
                <a:cs typeface="+mn-cs"/>
              </a:rPr>
              <a:t>Unsere Perspektiven</a:t>
            </a:r>
            <a:r>
              <a:rPr kumimoji="0" lang="de-DE" sz="4000" b="0" i="0" strike="noStrike" kern="1200" cap="none" spc="0" normalizeH="0" baseline="0" noProof="0" dirty="0">
                <a:ln>
                  <a:noFill/>
                </a:ln>
                <a:solidFill>
                  <a:schemeClr val="tx1">
                    <a:lumMod val="50000"/>
                  </a:schemeClr>
                </a:solidFill>
                <a:effectLst/>
                <a:uLnTx/>
                <a:uFillTx/>
                <a:latin typeface="Segoe UI"/>
                <a:ea typeface="+mn-ea"/>
                <a:cs typeface="+mn-cs"/>
              </a:rPr>
              <a:t>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0" i="0" u="sng" strike="noStrike" kern="1200" cap="none" spc="0" normalizeH="0" baseline="0" noProof="0" dirty="0">
                <a:ln>
                  <a:noFill/>
                </a:ln>
                <a:solidFill>
                  <a:schemeClr val="tx1">
                    <a:lumMod val="50000"/>
                  </a:schemeClr>
                </a:solidFill>
                <a:effectLst/>
                <a:uLnTx/>
                <a:uFillTx/>
                <a:latin typeface="Segoe UI"/>
                <a:ea typeface="+mn-ea"/>
                <a:cs typeface="+mn-cs"/>
              </a:rPr>
              <a:t>2021+</a:t>
            </a:r>
          </a:p>
        </p:txBody>
      </p:sp>
      <p:pic>
        <p:nvPicPr>
          <p:cNvPr id="8" name="Grafik 7">
            <a:extLst>
              <a:ext uri="{FF2B5EF4-FFF2-40B4-BE49-F238E27FC236}">
                <a16:creationId xmlns:a16="http://schemas.microsoft.com/office/drawing/2014/main" id="{89D55C04-5F6C-4AC8-AEED-6D06E0E3BC8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592" r="39034"/>
          <a:stretch/>
        </p:blipFill>
        <p:spPr>
          <a:xfrm flipH="1">
            <a:off x="0" y="2844"/>
            <a:ext cx="6002338" cy="6855156"/>
          </a:xfrm>
          <a:prstGeom prst="rect">
            <a:avLst/>
          </a:prstGeom>
        </p:spPr>
      </p:pic>
      <p:sp>
        <p:nvSpPr>
          <p:cNvPr id="9" name="Foliennummernplatzhalter 4">
            <a:extLst>
              <a:ext uri="{FF2B5EF4-FFF2-40B4-BE49-F238E27FC236}">
                <a16:creationId xmlns:a16="http://schemas.microsoft.com/office/drawing/2014/main" id="{E53AB170-CEB6-4953-8D4A-68754D40FB6E}"/>
              </a:ext>
            </a:extLst>
          </p:cNvPr>
          <p:cNvSpPr>
            <a:spLocks noGrp="1"/>
          </p:cNvSpPr>
          <p:nvPr>
            <p:ph type="sldNum" sz="quarter" idx="12"/>
          </p:nvPr>
        </p:nvSpPr>
        <p:spPr>
          <a:xfrm>
            <a:off x="239713" y="6356351"/>
            <a:ext cx="2743200" cy="365125"/>
          </a:xfrm>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19</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spTree>
    <p:extLst>
      <p:ext uri="{BB962C8B-B14F-4D97-AF65-F5344CB8AC3E}">
        <p14:creationId xmlns:p14="http://schemas.microsoft.com/office/powerpoint/2010/main" val="3009448837"/>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9AE32-1D53-354D-B6D7-506BEA1DA5E5}"/>
              </a:ext>
            </a:extLst>
          </p:cNvPr>
          <p:cNvSpPr>
            <a:spLocks noGrp="1"/>
          </p:cNvSpPr>
          <p:nvPr>
            <p:ph type="ctrTitle"/>
          </p:nvPr>
        </p:nvSpPr>
        <p:spPr>
          <a:xfrm>
            <a:off x="1523999" y="2777157"/>
            <a:ext cx="9144001" cy="3010288"/>
          </a:xfrm>
        </p:spPr>
        <p:txBody>
          <a:bodyPr>
            <a:normAutofit/>
          </a:bodyPr>
          <a:lstStyle/>
          <a:p>
            <a:r>
              <a:rPr lang="de-DE" sz="4000" dirty="0">
                <a:solidFill>
                  <a:schemeClr val="tx1"/>
                </a:solidFill>
                <a:ea typeface="+mn-ea"/>
              </a:rPr>
              <a:t>Hauptversammlung 2021</a:t>
            </a:r>
            <a:br>
              <a:rPr lang="de-DE" sz="4000" dirty="0">
                <a:solidFill>
                  <a:schemeClr val="tx1"/>
                </a:solidFill>
                <a:ea typeface="+mn-ea"/>
              </a:rPr>
            </a:br>
            <a:br>
              <a:rPr lang="de-DE" sz="1800" dirty="0">
                <a:solidFill>
                  <a:schemeClr val="tx1"/>
                </a:solidFill>
                <a:ea typeface="+mn-ea"/>
              </a:rPr>
            </a:br>
            <a:r>
              <a:rPr lang="de-DE" sz="4000" dirty="0">
                <a:solidFill>
                  <a:schemeClr val="tx1"/>
                </a:solidFill>
                <a:ea typeface="+mn-ea"/>
              </a:rPr>
              <a:t>Bericht des Vorstandes</a:t>
            </a:r>
          </a:p>
        </p:txBody>
      </p:sp>
    </p:spTree>
    <p:extLst>
      <p:ext uri="{BB962C8B-B14F-4D97-AF65-F5344CB8AC3E}">
        <p14:creationId xmlns:p14="http://schemas.microsoft.com/office/powerpoint/2010/main" val="287204872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15"/>
          <p:cNvSpPr txBox="1"/>
          <p:nvPr/>
        </p:nvSpPr>
        <p:spPr>
          <a:xfrm>
            <a:off x="441993" y="2282532"/>
            <a:ext cx="4339014" cy="1146468"/>
          </a:xfrm>
          <a:prstGeom prst="rect">
            <a:avLst/>
          </a:prstGeom>
          <a:noFill/>
          <a:ln>
            <a:noFill/>
          </a:ln>
        </p:spPr>
        <p:txBody>
          <a:bodyPr wrap="square" rtlCol="0">
            <a:spAutoFit/>
          </a:bodyPr>
          <a:lstStyle/>
          <a:p>
            <a:pPr marL="0" marR="0" lvl="0" indent="0" algn="l" defTabSz="914217" rtl="0" eaLnBrk="1" fontAlgn="auto" latinLnBrk="0" hangingPunct="1">
              <a:lnSpc>
                <a:spcPct val="100000"/>
              </a:lnSpc>
              <a:spcBef>
                <a:spcPts val="900"/>
              </a:spcBef>
              <a:spcAft>
                <a:spcPts val="600"/>
              </a:spcAft>
              <a:buClr>
                <a:srgbClr val="AC0236"/>
              </a:buClr>
              <a:buSzTx/>
              <a:buFontTx/>
              <a:buNone/>
              <a:tabLst/>
              <a:defRPr/>
            </a:pPr>
            <a:endPar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endParaRPr>
          </a:p>
          <a:p>
            <a:pPr marL="0" marR="0" lvl="0" indent="0" algn="l" defTabSz="914217" rtl="0" eaLnBrk="1" fontAlgn="auto" latinLnBrk="0" hangingPunct="1">
              <a:lnSpc>
                <a:spcPct val="100000"/>
              </a:lnSpc>
              <a:spcBef>
                <a:spcPts val="900"/>
              </a:spcBef>
              <a:spcAft>
                <a:spcPts val="600"/>
              </a:spcAft>
              <a:buClr>
                <a:srgbClr val="AC0236"/>
              </a:buClr>
              <a:buSzTx/>
              <a:buFontTx/>
              <a:buNone/>
              <a:tabLst/>
              <a:defRPr/>
            </a:pPr>
            <a:b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br>
            <a:endParaRPr kumimoji="0" lang="de-DE" sz="2000" b="0" i="0" u="none" strike="noStrike" kern="1200" cap="none" spc="0" normalizeH="0" baseline="0" noProof="0" dirty="0">
              <a:ln>
                <a:noFill/>
              </a:ln>
              <a:solidFill>
                <a:srgbClr val="3A3A39"/>
              </a:solidFill>
              <a:effectLst/>
              <a:uLnTx/>
              <a:uFillTx/>
              <a:latin typeface="Segoe UI"/>
              <a:ea typeface="+mn-ea"/>
              <a:cs typeface="+mn-cs"/>
            </a:endParaRPr>
          </a:p>
        </p:txBody>
      </p:sp>
      <p:sp>
        <p:nvSpPr>
          <p:cNvPr id="5" name="Rechteck 4">
            <a:extLst>
              <a:ext uri="{FF2B5EF4-FFF2-40B4-BE49-F238E27FC236}">
                <a16:creationId xmlns:a16="http://schemas.microsoft.com/office/drawing/2014/main" id="{9DADC761-90C4-487F-9CB2-2F5B44B23E49}"/>
              </a:ext>
            </a:extLst>
          </p:cNvPr>
          <p:cNvSpPr/>
          <p:nvPr/>
        </p:nvSpPr>
        <p:spPr>
          <a:xfrm>
            <a:off x="113087" y="252000"/>
            <a:ext cx="2587568"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a:ea typeface="+mn-ea"/>
                <a:cs typeface="+mn-cs"/>
              </a:rPr>
              <a:t>audius Vision</a:t>
            </a:r>
          </a:p>
        </p:txBody>
      </p:sp>
      <p:sp>
        <p:nvSpPr>
          <p:cNvPr id="7" name="Foliennummernplatzhalter 6">
            <a:extLst>
              <a:ext uri="{FF2B5EF4-FFF2-40B4-BE49-F238E27FC236}">
                <a16:creationId xmlns:a16="http://schemas.microsoft.com/office/drawing/2014/main" id="{8F41C54A-28D0-4559-A158-D3016FE44455}"/>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20</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sp>
        <p:nvSpPr>
          <p:cNvPr id="8" name="Rechteck 7">
            <a:extLst>
              <a:ext uri="{FF2B5EF4-FFF2-40B4-BE49-F238E27FC236}">
                <a16:creationId xmlns:a16="http://schemas.microsoft.com/office/drawing/2014/main" id="{29DC79FD-4871-427A-8017-968F9F86BCAF}"/>
              </a:ext>
            </a:extLst>
          </p:cNvPr>
          <p:cNvSpPr/>
          <p:nvPr/>
        </p:nvSpPr>
        <p:spPr>
          <a:xfrm>
            <a:off x="6363790" y="2367171"/>
            <a:ext cx="4614692" cy="2123658"/>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2000" b="0" i="0" u="sng" strike="noStrike" kern="1200" cap="none" spc="0" normalizeH="0" baseline="0" noProof="0" dirty="0">
                <a:ln>
                  <a:noFill/>
                </a:ln>
                <a:solidFill>
                  <a:srgbClr val="3A3A39">
                    <a:lumMod val="50000"/>
                  </a:srgbClr>
                </a:solidFill>
                <a:effectLst/>
                <a:uLnTx/>
                <a:uFillTx/>
                <a:latin typeface="Segoe UI"/>
                <a:ea typeface="+mn-ea"/>
                <a:cs typeface="+mn-cs"/>
              </a:rPr>
              <a:t>„ONE audius“ – mit gebündelten Kräften in eine nachhaltig erfolgreiche Zukunft! </a:t>
            </a:r>
            <a:br>
              <a:rPr kumimoji="0" lang="de-DE" sz="2400" b="0" i="0" u="none" strike="noStrike" kern="1200" cap="none" spc="0" normalizeH="0" baseline="0" noProof="0" dirty="0">
                <a:ln>
                  <a:noFill/>
                </a:ln>
                <a:solidFill>
                  <a:srgbClr val="3A3A39">
                    <a:lumMod val="50000"/>
                  </a:srgbClr>
                </a:solidFill>
                <a:effectLst/>
                <a:uLnTx/>
                <a:uFillTx/>
                <a:latin typeface="Segoe UI"/>
                <a:ea typeface="+mn-ea"/>
                <a:cs typeface="+mn-cs"/>
              </a:rPr>
            </a:br>
            <a:br>
              <a:rPr kumimoji="0" lang="de-DE" sz="1800" b="0" i="0" u="none" strike="noStrike" kern="1200" cap="none" spc="0" normalizeH="0" baseline="0" noProof="0" dirty="0">
                <a:ln>
                  <a:noFill/>
                </a:ln>
                <a:solidFill>
                  <a:srgbClr val="3A3A39">
                    <a:lumMod val="50000"/>
                  </a:srgbClr>
                </a:solidFill>
                <a:effectLst/>
                <a:uLnTx/>
                <a:uFillTx/>
                <a:latin typeface="Segoe UI"/>
                <a:ea typeface="+mn-ea"/>
                <a:cs typeface="+mn-cs"/>
              </a:rPr>
            </a:br>
            <a:r>
              <a:rPr kumimoji="0" lang="de-DE" sz="1800" b="0" i="0" u="none" strike="noStrike" kern="1200" cap="none" spc="0" normalizeH="0" baseline="0" noProof="0" dirty="0">
                <a:ln>
                  <a:noFill/>
                </a:ln>
                <a:solidFill>
                  <a:srgbClr val="3A3A39">
                    <a:lumMod val="50000"/>
                  </a:srgbClr>
                </a:solidFill>
                <a:effectLst/>
                <a:uLnTx/>
                <a:uFillTx/>
                <a:latin typeface="Segoe UI"/>
                <a:ea typeface="+mn-ea"/>
                <a:cs typeface="+mn-cs"/>
              </a:rPr>
              <a:t>Wir wollen beständig wachsen, aus eigener Kraft und durch gezielte Zukäufe – immer profitabel und schneller als der Markt.</a:t>
            </a:r>
          </a:p>
        </p:txBody>
      </p:sp>
      <p:pic>
        <p:nvPicPr>
          <p:cNvPr id="4" name="Grafik 3" descr="Ein Bild, das Himmel, Mann, draußen, Person enthält.&#10;&#10;Automatisch generierte Beschreibung">
            <a:extLst>
              <a:ext uri="{FF2B5EF4-FFF2-40B4-BE49-F238E27FC236}">
                <a16:creationId xmlns:a16="http://schemas.microsoft.com/office/drawing/2014/main" id="{FF64BA9B-316D-40C8-809E-AAE8219BEAF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l="5067" t="8639" r="17147"/>
          <a:stretch/>
        </p:blipFill>
        <p:spPr>
          <a:xfrm>
            <a:off x="263524" y="1416990"/>
            <a:ext cx="5400675" cy="4123975"/>
          </a:xfrm>
          <a:prstGeom prst="rect">
            <a:avLst/>
          </a:prstGeom>
        </p:spPr>
      </p:pic>
    </p:spTree>
    <p:extLst>
      <p:ext uri="{BB962C8B-B14F-4D97-AF65-F5344CB8AC3E}">
        <p14:creationId xmlns:p14="http://schemas.microsoft.com/office/powerpoint/2010/main" val="25127419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15"/>
          <p:cNvSpPr txBox="1"/>
          <p:nvPr/>
        </p:nvSpPr>
        <p:spPr>
          <a:xfrm>
            <a:off x="5940547" y="1853015"/>
            <a:ext cx="6040315" cy="4685898"/>
          </a:xfrm>
          <a:prstGeom prst="rect">
            <a:avLst/>
          </a:prstGeom>
          <a:noFill/>
          <a:ln>
            <a:noFill/>
          </a:ln>
        </p:spPr>
        <p:txBody>
          <a:bodyPr wrap="square" rtlCol="0">
            <a:spAutoFit/>
          </a:bodyPr>
          <a:lstStyle/>
          <a:p>
            <a:pPr marL="285750" marR="0" lvl="0" indent="-285750" algn="l" defTabSz="914217" rtl="0" eaLnBrk="1" fontAlgn="auto" latinLnBrk="0" hangingPunct="1">
              <a:lnSpc>
                <a:spcPct val="100000"/>
              </a:lnSpc>
              <a:spcBef>
                <a:spcPts val="900"/>
              </a:spcBef>
              <a:spcAft>
                <a:spcPts val="60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Unsere Zielmärkte IT/TK und Software wachsen weiter dynamisch</a:t>
            </a:r>
          </a:p>
          <a:p>
            <a:pPr marL="285750" marR="0" lvl="0" indent="-285750" algn="l" defTabSz="914217" rtl="0" eaLnBrk="1" fontAlgn="auto" latinLnBrk="0" hangingPunct="1">
              <a:lnSpc>
                <a:spcPct val="100000"/>
              </a:lnSpc>
              <a:spcBef>
                <a:spcPts val="900"/>
              </a:spcBef>
              <a:spcAft>
                <a:spcPts val="60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Nutzung der Cross- und Upselling-Potentiale im Konzern</a:t>
            </a:r>
          </a:p>
          <a:p>
            <a:pPr marL="285750" marR="0" lvl="0" indent="-285750" algn="l" defTabSz="914217" rtl="0" eaLnBrk="1" fontAlgn="auto" latinLnBrk="0" hangingPunct="1">
              <a:lnSpc>
                <a:spcPct val="100000"/>
              </a:lnSpc>
              <a:spcBef>
                <a:spcPts val="900"/>
              </a:spcBef>
              <a:spcAft>
                <a:spcPts val="60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Gewinnung von internationalen Projekten sowie Aufbau eines internationalen Entwickler- und Beratungsteams</a:t>
            </a:r>
          </a:p>
          <a:p>
            <a:pPr marL="285750" marR="0" lvl="0" indent="-285750" algn="l" defTabSz="914217" rtl="0" eaLnBrk="1" fontAlgn="auto" latinLnBrk="0" hangingPunct="1">
              <a:lnSpc>
                <a:spcPct val="100000"/>
              </a:lnSpc>
              <a:spcBef>
                <a:spcPts val="900"/>
              </a:spcBef>
              <a:spcAft>
                <a:spcPts val="600"/>
              </a:spcAft>
              <a:buClr>
                <a:srgbClr val="AC0236"/>
              </a:buClr>
              <a:buSzTx/>
              <a:buFont typeface="Arial" panose="020B0604020202020204" pitchFamily="34" charset="0"/>
              <a:buChar char="•"/>
              <a:tabLst/>
              <a:defRPr/>
            </a:pP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M&amp;A als Teil der Wachstumsstrategie: hervorragender Track-</a:t>
            </a:r>
            <a:r>
              <a:rPr kumimoji="0" lang="de-DE" b="0" i="0" u="none" strike="noStrike" kern="1200" cap="none" spc="0" normalizeH="0" baseline="0" noProof="0" dirty="0" err="1">
                <a:ln>
                  <a:noFill/>
                </a:ln>
                <a:solidFill>
                  <a:schemeClr val="tx1">
                    <a:lumMod val="50000"/>
                  </a:schemeClr>
                </a:solidFill>
                <a:effectLst/>
                <a:uLnTx/>
                <a:uFillTx/>
                <a:latin typeface="Segoe UI"/>
                <a:ea typeface="+mn-ea"/>
                <a:cs typeface="+mn-cs"/>
              </a:rPr>
              <a:t>Record</a:t>
            </a: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 und gut gefüllte </a:t>
            </a:r>
            <a:r>
              <a:rPr kumimoji="0" lang="de-DE" b="0" i="0" u="none" strike="noStrike" kern="1200" cap="none" spc="0" normalizeH="0" baseline="0" noProof="0" dirty="0" err="1">
                <a:ln>
                  <a:noFill/>
                </a:ln>
                <a:solidFill>
                  <a:schemeClr val="tx1">
                    <a:lumMod val="50000"/>
                  </a:schemeClr>
                </a:solidFill>
                <a:effectLst/>
                <a:uLnTx/>
                <a:uFillTx/>
                <a:latin typeface="Segoe UI"/>
                <a:ea typeface="+mn-ea"/>
                <a:cs typeface="+mn-cs"/>
              </a:rPr>
              <a:t>Dealpipeline</a:t>
            </a:r>
            <a: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t> versprechen weiteres Wachstum</a:t>
            </a:r>
          </a:p>
          <a:p>
            <a:pPr marL="0" marR="0" lvl="0" indent="0" algn="l" defTabSz="914217" rtl="0" eaLnBrk="1" fontAlgn="auto" latinLnBrk="0" hangingPunct="1">
              <a:lnSpc>
                <a:spcPct val="100000"/>
              </a:lnSpc>
              <a:spcBef>
                <a:spcPts val="900"/>
              </a:spcBef>
              <a:spcAft>
                <a:spcPts val="600"/>
              </a:spcAft>
              <a:buClr>
                <a:srgbClr val="AC0236"/>
              </a:buClr>
              <a:buSzTx/>
              <a:buFontTx/>
              <a:buNone/>
              <a:tabLst/>
              <a:defRPr/>
            </a:pPr>
            <a:endPar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endParaRPr>
          </a:p>
          <a:p>
            <a:pPr marL="0" marR="0" lvl="0" indent="0" algn="l" defTabSz="914217" rtl="0" eaLnBrk="1" fontAlgn="auto" latinLnBrk="0" hangingPunct="1">
              <a:lnSpc>
                <a:spcPct val="100000"/>
              </a:lnSpc>
              <a:spcBef>
                <a:spcPts val="900"/>
              </a:spcBef>
              <a:spcAft>
                <a:spcPts val="600"/>
              </a:spcAft>
              <a:buClr>
                <a:srgbClr val="AC0236"/>
              </a:buClr>
              <a:buSzTx/>
              <a:buFontTx/>
              <a:buNone/>
              <a:tabLst/>
              <a:defRPr/>
            </a:pPr>
            <a:br>
              <a:rPr kumimoji="0" lang="de-DE" b="0" i="0" u="none" strike="noStrike" kern="1200" cap="none" spc="0" normalizeH="0" baseline="0" noProof="0" dirty="0">
                <a:ln>
                  <a:noFill/>
                </a:ln>
                <a:solidFill>
                  <a:schemeClr val="tx1">
                    <a:lumMod val="50000"/>
                  </a:schemeClr>
                </a:solidFill>
                <a:effectLst/>
                <a:uLnTx/>
                <a:uFillTx/>
                <a:latin typeface="Segoe UI"/>
                <a:ea typeface="+mn-ea"/>
                <a:cs typeface="+mn-cs"/>
              </a:rPr>
            </a:br>
            <a:endParaRPr kumimoji="0" lang="de-DE" sz="2000" b="0" i="0" u="none" strike="noStrike" kern="1200" cap="none" spc="0" normalizeH="0" baseline="0" noProof="0" dirty="0">
              <a:ln>
                <a:noFill/>
              </a:ln>
              <a:solidFill>
                <a:srgbClr val="3A3A39"/>
              </a:solidFill>
              <a:effectLst/>
              <a:uLnTx/>
              <a:uFillTx/>
              <a:latin typeface="Segoe UI"/>
              <a:ea typeface="+mn-ea"/>
              <a:cs typeface="+mn-cs"/>
            </a:endParaRPr>
          </a:p>
        </p:txBody>
      </p:sp>
      <p:sp>
        <p:nvSpPr>
          <p:cNvPr id="5" name="Rechteck 4">
            <a:extLst>
              <a:ext uri="{FF2B5EF4-FFF2-40B4-BE49-F238E27FC236}">
                <a16:creationId xmlns:a16="http://schemas.microsoft.com/office/drawing/2014/main" id="{9DADC761-90C4-487F-9CB2-2F5B44B23E49}"/>
              </a:ext>
            </a:extLst>
          </p:cNvPr>
          <p:cNvSpPr/>
          <p:nvPr/>
        </p:nvSpPr>
        <p:spPr>
          <a:xfrm>
            <a:off x="113087" y="252000"/>
            <a:ext cx="6888809"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a:ea typeface="+mn-ea"/>
                <a:cs typeface="+mn-cs"/>
              </a:rPr>
              <a:t>Strategische Wachstumsfelder 2021+</a:t>
            </a:r>
          </a:p>
        </p:txBody>
      </p:sp>
      <p:sp>
        <p:nvSpPr>
          <p:cNvPr id="7" name="Foliennummernplatzhalter 6">
            <a:extLst>
              <a:ext uri="{FF2B5EF4-FFF2-40B4-BE49-F238E27FC236}">
                <a16:creationId xmlns:a16="http://schemas.microsoft.com/office/drawing/2014/main" id="{8F41C54A-28D0-4559-A158-D3016FE44455}"/>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21</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pic>
        <p:nvPicPr>
          <p:cNvPr id="3" name="Grafik 2"/>
          <p:cNvPicPr>
            <a:picLocks noChangeAspect="1"/>
          </p:cNvPicPr>
          <p:nvPr/>
        </p:nvPicPr>
        <p:blipFill rotWithShape="1">
          <a:blip r:embed="rId2" cstate="email">
            <a:extLst>
              <a:ext uri="{28A0092B-C50C-407E-A947-70E740481C1C}">
                <a14:useLocalDpi xmlns:a14="http://schemas.microsoft.com/office/drawing/2010/main" val="0"/>
              </a:ext>
            </a:extLst>
          </a:blip>
          <a:srcRect l="7171" r="8196"/>
          <a:stretch/>
        </p:blipFill>
        <p:spPr>
          <a:xfrm>
            <a:off x="263525" y="1337972"/>
            <a:ext cx="5400675" cy="4255082"/>
          </a:xfrm>
          <a:prstGeom prst="rect">
            <a:avLst/>
          </a:prstGeom>
        </p:spPr>
      </p:pic>
    </p:spTree>
    <p:extLst>
      <p:ext uri="{BB962C8B-B14F-4D97-AF65-F5344CB8AC3E}">
        <p14:creationId xmlns:p14="http://schemas.microsoft.com/office/powerpoint/2010/main" val="168520351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E2658ABE-4EB8-41D1-A0FC-763C16F3BEA0}"/>
              </a:ext>
            </a:extLst>
          </p:cNvPr>
          <p:cNvSpPr txBox="1"/>
          <p:nvPr/>
        </p:nvSpPr>
        <p:spPr>
          <a:xfrm>
            <a:off x="2333758" y="1194873"/>
            <a:ext cx="9230309" cy="2846902"/>
          </a:xfrm>
          <a:prstGeom prst="rect">
            <a:avLst/>
          </a:prstGeom>
          <a:noFill/>
        </p:spPr>
        <p:txBody>
          <a:bodyPr wrap="square"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A3A39">
                    <a:lumMod val="50000"/>
                  </a:srgbClr>
                </a:solidFill>
                <a:effectLst/>
                <a:uLnTx/>
                <a:uFillTx/>
                <a:latin typeface="Segoe UI"/>
                <a:ea typeface="+mn-ea"/>
                <a:cs typeface="+mn-cs"/>
              </a:rPr>
              <a:t>Achievements:</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Trotz Covid-19 neuer Rekordumsatz- und </a:t>
            </a:r>
            <a:r>
              <a:rPr kumimoji="0" lang="de-DE" sz="1600" b="0" i="0" u="none" strike="noStrike" kern="1200" cap="none" spc="0" normalizeH="0" baseline="0" noProof="0" dirty="0" err="1">
                <a:ln>
                  <a:noFill/>
                </a:ln>
                <a:solidFill>
                  <a:srgbClr val="3A3A39">
                    <a:lumMod val="50000"/>
                  </a:srgbClr>
                </a:solidFill>
                <a:effectLst/>
                <a:uLnTx/>
                <a:uFillTx/>
                <a:latin typeface="Segoe UI"/>
                <a:ea typeface="+mn-ea"/>
                <a:cs typeface="+mn-cs"/>
              </a:rPr>
              <a:t>ergebnis</a:t>
            </a: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 für 2020</a:t>
            </a: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Neustrukturierung führt Bilanzbild auf völlig neues Niveau =&gt; Eigenkapital steigt auf 17 Mio. Euro</a:t>
            </a: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Sehr guter Jahresauftakt im ersten Quartal: Gesamtleistung 13,8 Mio. Euro, EBITDA 1,6 </a:t>
            </a:r>
            <a:r>
              <a:rPr kumimoji="0" lang="de-DE" sz="1600" b="0" i="0" u="none" strike="noStrike" kern="1200" cap="none" spc="0" normalizeH="0" baseline="0" noProof="0" dirty="0" err="1">
                <a:ln>
                  <a:noFill/>
                </a:ln>
                <a:solidFill>
                  <a:srgbClr val="3A3A39">
                    <a:lumMod val="50000"/>
                  </a:srgbClr>
                </a:solidFill>
                <a:effectLst/>
                <a:uLnTx/>
                <a:uFillTx/>
                <a:latin typeface="Segoe UI"/>
                <a:ea typeface="+mn-ea"/>
                <a:cs typeface="+mn-cs"/>
              </a:rPr>
              <a:t>Mio</a:t>
            </a: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 Euro</a:t>
            </a: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Unverändert gute Auftragslage für die nächsten Monate trotz Corona unterstreicht konjunkturunabhängiges Geschäftsmodell</a:t>
            </a: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Aufnahme einer ersten Dividendenzahlung von 17 Cent je Aktie für 2020</a:t>
            </a: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lumMod val="50000"/>
                </a:srgbClr>
              </a:solidFill>
              <a:effectLst/>
              <a:uLnTx/>
              <a:uFillTx/>
              <a:latin typeface="Segoe UI"/>
              <a:ea typeface="+mn-ea"/>
              <a:cs typeface="+mn-cs"/>
            </a:endParaRPr>
          </a:p>
        </p:txBody>
      </p:sp>
      <p:sp>
        <p:nvSpPr>
          <p:cNvPr id="5" name="Textfeld 4">
            <a:extLst>
              <a:ext uri="{FF2B5EF4-FFF2-40B4-BE49-F238E27FC236}">
                <a16:creationId xmlns:a16="http://schemas.microsoft.com/office/drawing/2014/main" id="{D82DAA62-05FE-4348-ABD1-74F597DFB2AC}"/>
              </a:ext>
            </a:extLst>
          </p:cNvPr>
          <p:cNvSpPr txBox="1"/>
          <p:nvPr/>
        </p:nvSpPr>
        <p:spPr>
          <a:xfrm>
            <a:off x="2333758" y="4027684"/>
            <a:ext cx="9299062" cy="2277547"/>
          </a:xfrm>
          <a:prstGeom prst="rect">
            <a:avLst/>
          </a:prstGeom>
          <a:noFill/>
        </p:spPr>
        <p:txBody>
          <a:bodyPr wrap="square"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3A3A39">
                    <a:lumMod val="50000"/>
                  </a:srgbClr>
                </a:solidFill>
                <a:effectLst/>
                <a:uLnTx/>
                <a:uFillTx/>
                <a:latin typeface="Segoe UI"/>
                <a:ea typeface="+mn-ea"/>
                <a:cs typeface="+mn-cs"/>
              </a:rPr>
              <a:t>Ziele:</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Konsolidierung der audius Gesellschaften und Wachstum führt zu Umsatzplan von &gt; 54 Mio. Euro für 2021</a:t>
            </a: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Weitere Effizienzsteigerung geplant, EBITDA von mehr als 5 Mio. Euro für 2021 erwartet </a:t>
            </a: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Weiteres Wachstum sowohl organisch als auch anorganisch für 2021 und Folgejahre geplant</a:t>
            </a: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endParaRPr kumimoji="0" lang="de-DE" sz="8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285750" marR="0" lvl="0" indent="-285750" algn="l" defTabSz="914217" rtl="0" eaLnBrk="1" fontAlgn="auto" latinLnBrk="0" hangingPunct="1">
              <a:lnSpc>
                <a:spcPct val="100000"/>
              </a:lnSpc>
              <a:spcBef>
                <a:spcPts val="0"/>
              </a:spcBef>
              <a:spcAft>
                <a:spcPts val="0"/>
              </a:spcAft>
              <a:buClr>
                <a:srgbClr val="AC0236"/>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3A3A39">
                    <a:lumMod val="50000"/>
                  </a:srgbClr>
                </a:solidFill>
                <a:effectLst/>
                <a:uLnTx/>
                <a:uFillTx/>
                <a:latin typeface="Segoe UI"/>
                <a:ea typeface="+mn-ea"/>
                <a:cs typeface="+mn-cs"/>
              </a:rPr>
              <a:t>Etablierung einer nachhaltigen, attraktiven Dividendenpolitik</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3A3A39"/>
              </a:solidFill>
              <a:effectLst/>
              <a:uLnTx/>
              <a:uFillTx/>
              <a:latin typeface="Segoe UI"/>
              <a:ea typeface="+mn-ea"/>
              <a:cs typeface="+mn-cs"/>
            </a:endParaRPr>
          </a:p>
        </p:txBody>
      </p:sp>
      <p:sp>
        <p:nvSpPr>
          <p:cNvPr id="12" name="Rechteck 11">
            <a:extLst>
              <a:ext uri="{FF2B5EF4-FFF2-40B4-BE49-F238E27FC236}">
                <a16:creationId xmlns:a16="http://schemas.microsoft.com/office/drawing/2014/main" id="{0079365B-9F15-EB48-9C77-7677763685CB}"/>
              </a:ext>
            </a:extLst>
          </p:cNvPr>
          <p:cNvSpPr/>
          <p:nvPr/>
        </p:nvSpPr>
        <p:spPr>
          <a:xfrm>
            <a:off x="135686" y="252000"/>
            <a:ext cx="3583032"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3A3A39">
                    <a:lumMod val="50000"/>
                  </a:srgbClr>
                </a:solidFill>
                <a:effectLst/>
                <a:uLnTx/>
                <a:uFillTx/>
                <a:latin typeface="Segoe UI"/>
                <a:ea typeface="+mn-ea"/>
                <a:cs typeface="+mn-cs"/>
              </a:rPr>
              <a:t>Zusammenfassung</a:t>
            </a:r>
          </a:p>
        </p:txBody>
      </p:sp>
      <p:sp>
        <p:nvSpPr>
          <p:cNvPr id="13" name="Foliennummernplatzhalter 11">
            <a:extLst>
              <a:ext uri="{FF2B5EF4-FFF2-40B4-BE49-F238E27FC236}">
                <a16:creationId xmlns:a16="http://schemas.microsoft.com/office/drawing/2014/main" id="{B452A781-8A04-4558-9F37-A648021F7061}"/>
              </a:ext>
            </a:extLst>
          </p:cNvPr>
          <p:cNvSpPr>
            <a:spLocks noGrp="1"/>
          </p:cNvSpPr>
          <p:nvPr>
            <p:ph type="sldNum" sz="quarter" idx="12"/>
          </p:nvPr>
        </p:nvSpPr>
        <p:spPr>
          <a:xfrm>
            <a:off x="239713" y="6356351"/>
            <a:ext cx="2743200" cy="365125"/>
          </a:xfrm>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Segoe UI" panose="020B0502040204020203" pitchFamily="34" charset="0"/>
              </a:rPr>
              <a:pPr marL="0" marR="0" lvl="0" indent="0" algn="l" defTabSz="914217" rtl="0" eaLnBrk="1" fontAlgn="auto" latinLnBrk="0" hangingPunct="1">
                <a:lnSpc>
                  <a:spcPct val="100000"/>
                </a:lnSpc>
                <a:spcBef>
                  <a:spcPts val="0"/>
                </a:spcBef>
                <a:spcAft>
                  <a:spcPts val="0"/>
                </a:spcAft>
                <a:buClrTx/>
                <a:buSzTx/>
                <a:buFontTx/>
                <a:buNone/>
                <a:tabLst/>
                <a:defRPr/>
              </a:pPr>
              <a:t>22</a:t>
            </a:fld>
            <a:endParaRPr kumimoji="0" lang="de-DE" sz="1000" b="0" i="0" u="none" strike="noStrike" kern="1200" cap="none" spc="0" normalizeH="0" baseline="0" noProof="0" dirty="0">
              <a:ln>
                <a:noFill/>
              </a:ln>
              <a:solidFill>
                <a:srgbClr val="3A3A39"/>
              </a:solidFill>
              <a:effectLst/>
              <a:uLnTx/>
              <a:uFillTx/>
              <a:latin typeface="Segoe UI"/>
              <a:ea typeface="+mn-ea"/>
              <a:cs typeface="Segoe UI" panose="020B0502040204020203" pitchFamily="34" charset="0"/>
            </a:endParaRPr>
          </a:p>
        </p:txBody>
      </p:sp>
      <p:cxnSp>
        <p:nvCxnSpPr>
          <p:cNvPr id="14" name="Gerader Verbinder 13">
            <a:extLst>
              <a:ext uri="{FF2B5EF4-FFF2-40B4-BE49-F238E27FC236}">
                <a16:creationId xmlns:a16="http://schemas.microsoft.com/office/drawing/2014/main" id="{B151FE86-7B4A-494A-BB52-E3262D622425}"/>
              </a:ext>
            </a:extLst>
          </p:cNvPr>
          <p:cNvCxnSpPr>
            <a:cxnSpLocks/>
          </p:cNvCxnSpPr>
          <p:nvPr/>
        </p:nvCxnSpPr>
        <p:spPr>
          <a:xfrm flipH="1">
            <a:off x="263525" y="1402184"/>
            <a:ext cx="1679714" cy="0"/>
          </a:xfrm>
          <a:prstGeom prst="line">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374F33F4-A5DD-4D92-A672-B8B4730483B4}"/>
              </a:ext>
            </a:extLst>
          </p:cNvPr>
          <p:cNvCxnSpPr>
            <a:cxnSpLocks/>
          </p:cNvCxnSpPr>
          <p:nvPr/>
        </p:nvCxnSpPr>
        <p:spPr>
          <a:xfrm flipH="1">
            <a:off x="263525" y="4201029"/>
            <a:ext cx="1679714" cy="0"/>
          </a:xfrm>
          <a:prstGeom prst="line">
            <a:avLst/>
          </a:prstGeom>
          <a:ln w="19050">
            <a:solidFill>
              <a:srgbClr val="C00000"/>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071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1F93231F-C248-4F89-9A50-8C29E7B29A0D}"/>
              </a:ext>
            </a:extLst>
          </p:cNvPr>
          <p:cNvSpPr>
            <a:spLocks noChangeArrowheads="1"/>
          </p:cNvSpPr>
          <p:nvPr/>
        </p:nvSpPr>
        <p:spPr bwMode="auto">
          <a:xfrm>
            <a:off x="731838" y="1724025"/>
            <a:ext cx="10344150" cy="404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A3A39">
                    <a:lumMod val="50000"/>
                  </a:srgbClr>
                </a:solidFill>
                <a:effectLst/>
                <a:uLnTx/>
                <a:uFillTx/>
                <a:latin typeface="Segoe UI"/>
                <a:ea typeface="Calibri" panose="020F0502020204030204" pitchFamily="34" charset="0"/>
                <a:cs typeface="Arial" panose="020B0604020202020204" pitchFamily="34" charset="0"/>
              </a:rPr>
              <a:t>Diese Präsentation ist von der audius SE für interne Zwecke erstellt worden. Sie kann daher nicht als ausreichende oder angemessene Grundlage für Zwecke Dritter angesehen werden. Diese Präsentation ist nur zu informatorischen Zwecken bestimmt und wird ausdrücklich als vertrauliche Information verteilt. Sie darf nur in Übereinstimmung mit dem geltenden Recht, wie z.B. den Regeln zum Insiderhandel, verwendet werden. Die Präsentation darf weder ganz noch auszugsweise verteilt, veröffentlicht oder reproduziert werden, noch darf der Inhalt gegenüber dritten Personen offen gelegt werden. Mit der Entgegennahme dieser Präsentation erklärt der Empfänger sich einverstanden, die Vertraulichkeit der Präsentation zu wahren und die nachfolgenden Bedingungen anzuerkennen.</a:t>
            </a:r>
            <a:endParaRPr kumimoji="0" lang="de-DE" altLang="de-DE" sz="10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A3A39">
                    <a:lumMod val="50000"/>
                  </a:srgbClr>
                </a:solidFill>
                <a:effectLst/>
                <a:uLnTx/>
                <a:uFillTx/>
                <a:latin typeface="Segoe UI"/>
                <a:ea typeface="Calibri" panose="020F0502020204030204" pitchFamily="34" charset="0"/>
                <a:cs typeface="Arial" panose="020B0604020202020204" pitchFamily="34" charset="0"/>
              </a:rPr>
              <a:t> </a:t>
            </a:r>
            <a:endParaRPr kumimoji="0" lang="de-DE" altLang="de-DE" sz="10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A3A39">
                    <a:lumMod val="50000"/>
                  </a:srgbClr>
                </a:solidFill>
                <a:effectLst/>
                <a:uLnTx/>
                <a:uFillTx/>
                <a:latin typeface="Segoe UI"/>
                <a:ea typeface="Calibri" panose="020F0502020204030204" pitchFamily="34" charset="0"/>
                <a:cs typeface="Arial" panose="020B0604020202020204" pitchFamily="34" charset="0"/>
              </a:rPr>
              <a:t>Diese Präsentation enthält Aussagen, Schätzungen, Meinungen und Vorhersagen mit Bezug auf die erwartete zukünftige Entwicklung („zukunftsgerichtete Aussagen“), die verschiedenen Annahmen wiedergeben betreffend z.B. Ergebnisse, die aus dem aktuellen Geschäft audius SE oder von öffentlichen Quellen abgeleitet worden sind, die keiner unabhängigen Prüfung unterzogen oder von audius SE eingehend beurteilt worden sind und die sich später als nicht korrekt herausstellen könnten. Alle zukunftsgerichteten Aussagen geben aktuelle Erwartungen gestützt auf den aktuellen Businessplan und verschiedene weitere Annahmen wieder und beinhalten somit nicht unerhebliche Risiken und Unsicherheiten. Sie sollten daher nicht als Garantie der zukünftigen Performance oder Ergebnisse verstanden werden und stellen ferner nicht unbedingt genaue Anzeichen dafür dar, dass die erwarteten Ergebnisse auch erreicht werden. Alle zukunftsgerichteten Aussagen beziehen sich nur auf den Tag der Aushändigung dieser Präsentation an den Empfänger. Es ist Angelegenheit des Empfängers dieser Präsentation eigene nähere Beurteilungen über die Aussagekraft der zukunftsgerichteten Aussagen und zugrunde liegenden Annahmen anzustellen. Die audius SE  ist unter keinem rechtlichen Anspruchsgrund dafür haftbar zu machen, dass die zukunftsgerichteten Aussagen und Annahmen erreicht werden oder eintreffen. Die audius SE schließt jedwede Haftung im gesetzlich weitestgehenden Umfang für jeden direkten oder indirekten Schaden oder Folgeschaden oder jede Strafmaßnahme aus, die dem Empfänger durch den Gebrauch der Präsentation, ihres Inhaltes oder im sonstigen Zusammenhang damit entstehen könnten.</a:t>
            </a:r>
            <a:endParaRPr kumimoji="0" lang="de-DE" altLang="de-DE" sz="10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A3A39">
                    <a:lumMod val="50000"/>
                  </a:srgbClr>
                </a:solidFill>
                <a:effectLst/>
                <a:uLnTx/>
                <a:uFillTx/>
                <a:latin typeface="Segoe UI"/>
                <a:ea typeface="Calibri" panose="020F0502020204030204" pitchFamily="34" charset="0"/>
                <a:cs typeface="Arial" panose="020B0604020202020204" pitchFamily="34" charset="0"/>
              </a:rPr>
              <a:t> </a:t>
            </a:r>
            <a:endParaRPr kumimoji="0" lang="de-DE" altLang="de-DE" sz="1000" b="0" i="0" u="none" strike="noStrike" kern="1200" cap="none" spc="0" normalizeH="0" baseline="0" noProof="0" dirty="0">
              <a:ln>
                <a:noFill/>
              </a:ln>
              <a:solidFill>
                <a:srgbClr val="3A3A39">
                  <a:lumMod val="50000"/>
                </a:srgbClr>
              </a:solidFill>
              <a:effectLst/>
              <a:uLnTx/>
              <a:uFillTx/>
              <a:latin typeface="Segoe UI"/>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altLang="de-DE" sz="1000" b="0" i="0" u="none" strike="noStrike" kern="1200" cap="none" spc="0" normalizeH="0" baseline="0" noProof="0" dirty="0">
                <a:ln>
                  <a:noFill/>
                </a:ln>
                <a:solidFill>
                  <a:srgbClr val="3A3A39">
                    <a:lumMod val="50000"/>
                  </a:srgbClr>
                </a:solidFill>
                <a:effectLst/>
                <a:uLnTx/>
                <a:uFillTx/>
                <a:latin typeface="Segoe UI"/>
                <a:ea typeface="Calibri" panose="020F0502020204030204" pitchFamily="34" charset="0"/>
                <a:cs typeface="Arial" panose="020B0604020202020204" pitchFamily="34" charset="0"/>
              </a:rPr>
              <a:t>Die audius SE gibt keine Garantie oder Zusicherung (weder ausdrücklich noch konkludent) in Bezug auf die mitgeteilten Informationen in dieser Präsentation oder darauf, dass diese Präsentation für die Zwecke des Empfängers geeignet ist. Die Zurverfügungstellung dieser Präsentation enthält keine Zusicherung, dass die darin gegebenen Informationen auch nach dem Datum ihrer Veröffentlichung zutreffend sind. Die audius SE hat keine Verpflichtung, die Informationen, zukunftsgerichteten Aussagen oder Schlussfolgerungen in dieser Präsentation zu aktualisieren, korrigieren oder nachgekommene Ereignisse oder Umstände aufzunehmen oder Ungenauigkeiten zu berichtigen, die nach dem Datum dieser Präsentation bekannt werden.</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rgbClr val="3A3A39">
                  <a:lumMod val="50000"/>
                </a:srgbClr>
              </a:solidFill>
              <a:effectLst/>
              <a:uLnTx/>
              <a:uFillTx/>
              <a:latin typeface="Segoe UI"/>
              <a:ea typeface="Calibri" panose="020F0502020204030204" pitchFamily="34" charset="0"/>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rgbClr val="3A3A39">
                  <a:lumMod val="50000"/>
                </a:srgbClr>
              </a:solidFill>
              <a:effectLst/>
              <a:uLnTx/>
              <a:uFillTx/>
              <a:latin typeface="Segoe UI"/>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3A3A39">
                    <a:lumMod val="50000"/>
                  </a:srgbClr>
                </a:solidFill>
                <a:effectLst/>
                <a:uLnTx/>
                <a:uFillTx/>
                <a:latin typeface="Segoe UI"/>
                <a:ea typeface="+mn-ea"/>
                <a:cs typeface="Arial" panose="020B0604020202020204" pitchFamily="34" charset="0"/>
              </a:rPr>
              <a:t>Weinstadt 2021</a:t>
            </a:r>
            <a:endParaRPr kumimoji="0" lang="de-DE" sz="1000" b="1" i="0" u="none" strike="noStrike" kern="1200" cap="none" spc="0" normalizeH="0" baseline="0" noProof="0" dirty="0">
              <a:ln>
                <a:noFill/>
              </a:ln>
              <a:solidFill>
                <a:srgbClr val="3A3A39">
                  <a:lumMod val="50000"/>
                </a:srgbClr>
              </a:solidFill>
              <a:effectLst/>
              <a:uLnTx/>
              <a:uFillTx/>
              <a:latin typeface="Segoe UI"/>
              <a:ea typeface="+mn-ea"/>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DE" altLang="de-DE" sz="1000" b="0" i="0" u="none" strike="noStrike" kern="1200" cap="none" spc="0" normalizeH="0" baseline="0" noProof="0" dirty="0">
              <a:ln>
                <a:noFill/>
              </a:ln>
              <a:solidFill>
                <a:srgbClr val="3A3A39"/>
              </a:solidFill>
              <a:effectLst/>
              <a:uLnTx/>
              <a:uFillTx/>
              <a:latin typeface="Segoe UI"/>
              <a:ea typeface="+mn-ea"/>
              <a:cs typeface="+mn-cs"/>
            </a:endParaRPr>
          </a:p>
        </p:txBody>
      </p:sp>
      <p:sp>
        <p:nvSpPr>
          <p:cNvPr id="5" name="Rechteck 4">
            <a:extLst>
              <a:ext uri="{FF2B5EF4-FFF2-40B4-BE49-F238E27FC236}">
                <a16:creationId xmlns:a16="http://schemas.microsoft.com/office/drawing/2014/main" id="{4E6745B4-8AF6-47DC-88C2-540CF35EAA08}"/>
              </a:ext>
            </a:extLst>
          </p:cNvPr>
          <p:cNvSpPr/>
          <p:nvPr/>
        </p:nvSpPr>
        <p:spPr>
          <a:xfrm>
            <a:off x="170020" y="252637"/>
            <a:ext cx="5513817"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3A3A39"/>
                </a:solidFill>
                <a:effectLst/>
                <a:uLnTx/>
                <a:uFillTx/>
                <a:latin typeface="Segoe UI"/>
                <a:ea typeface="+mn-ea"/>
                <a:cs typeface="+mn-cs"/>
              </a:rPr>
              <a:t>Abschließende Informationen</a:t>
            </a:r>
          </a:p>
        </p:txBody>
      </p:sp>
      <p:sp>
        <p:nvSpPr>
          <p:cNvPr id="6" name="Foliennummernplatzhalter 5">
            <a:extLst>
              <a:ext uri="{FF2B5EF4-FFF2-40B4-BE49-F238E27FC236}">
                <a16:creationId xmlns:a16="http://schemas.microsoft.com/office/drawing/2014/main" id="{774E6F2B-D7C0-42F6-8A59-45A7A922D00B}"/>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Segoe UI" panose="020B0502040204020203" pitchFamily="34" charset="0"/>
              </a:rPr>
              <a:pPr marL="0" marR="0" lvl="0" indent="0" algn="l" defTabSz="914217" rtl="0" eaLnBrk="1" fontAlgn="auto" latinLnBrk="0" hangingPunct="1">
                <a:lnSpc>
                  <a:spcPct val="100000"/>
                </a:lnSpc>
                <a:spcBef>
                  <a:spcPts val="0"/>
                </a:spcBef>
                <a:spcAft>
                  <a:spcPts val="0"/>
                </a:spcAft>
                <a:buClrTx/>
                <a:buSzTx/>
                <a:buFontTx/>
                <a:buNone/>
                <a:tabLst/>
                <a:defRPr/>
              </a:pPr>
              <a:t>23</a:t>
            </a:fld>
            <a:endParaRPr kumimoji="0" lang="de-DE" sz="1000" b="0" i="0" u="none" strike="noStrike" kern="1200" cap="none" spc="0" normalizeH="0" baseline="0" noProof="0" dirty="0">
              <a:ln>
                <a:noFill/>
              </a:ln>
              <a:solidFill>
                <a:srgbClr val="3A3A39"/>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39094518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616A8F4-6D2F-4218-A197-AA3CA9536EC4}"/>
              </a:ext>
            </a:extLst>
          </p:cNvPr>
          <p:cNvSpPr/>
          <p:nvPr/>
        </p:nvSpPr>
        <p:spPr>
          <a:xfrm>
            <a:off x="131763" y="252000"/>
            <a:ext cx="6532273" cy="584775"/>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30 Jahre audius</a:t>
            </a:r>
            <a:endParaRPr kumimoji="0" lang="de-DE" sz="3200" b="0" i="0" u="none" strike="noStrike" kern="1200" cap="none" spc="0" normalizeH="0" baseline="0" noProof="0" dirty="0">
              <a:ln>
                <a:noFill/>
              </a:ln>
              <a:solidFill>
                <a:schemeClr val="tx1">
                  <a:lumMod val="50000"/>
                </a:schemeClr>
              </a:solidFill>
              <a:effectLst/>
              <a:uLnTx/>
              <a:uFillTx/>
              <a:latin typeface="Segoe UI"/>
              <a:ea typeface="+mn-ea"/>
            </a:endParaRPr>
          </a:p>
        </p:txBody>
      </p:sp>
      <p:sp>
        <p:nvSpPr>
          <p:cNvPr id="5" name="Foliennummernplatzhalter 4">
            <a:extLst>
              <a:ext uri="{FF2B5EF4-FFF2-40B4-BE49-F238E27FC236}">
                <a16:creationId xmlns:a16="http://schemas.microsoft.com/office/drawing/2014/main" id="{FAFA8968-5DFA-4244-8322-92FE2A872E8E}"/>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chemeClr val="tx1">
                    <a:lumMod val="50000"/>
                  </a:schemeClr>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24</a:t>
            </a:fld>
            <a:endParaRPr kumimoji="0" lang="de-DE" sz="1000" b="0" i="0" u="none" strike="noStrike" kern="1200" cap="none" spc="0" normalizeH="0" baseline="0" noProof="0" dirty="0">
              <a:ln>
                <a:noFill/>
              </a:ln>
              <a:solidFill>
                <a:schemeClr val="tx1">
                  <a:lumMod val="50000"/>
                </a:schemeClr>
              </a:solidFill>
              <a:effectLst/>
              <a:uLnTx/>
              <a:uFillTx/>
              <a:latin typeface="Segoe UI"/>
              <a:ea typeface="+mn-ea"/>
              <a:cs typeface="+mn-cs"/>
            </a:endParaRPr>
          </a:p>
        </p:txBody>
      </p:sp>
      <p:pic>
        <p:nvPicPr>
          <p:cNvPr id="8" name="Grafik 7" descr="Ein Bild, das Text enthält.&#10;&#10;Automatisch generierte Beschreibung">
            <a:extLst>
              <a:ext uri="{FF2B5EF4-FFF2-40B4-BE49-F238E27FC236}">
                <a16:creationId xmlns:a16="http://schemas.microsoft.com/office/drawing/2014/main" id="{CF7B99CD-104D-4CBB-A206-94606EFAB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
            <a:ext cx="12192000" cy="6857341"/>
          </a:xfrm>
          <a:prstGeom prst="rect">
            <a:avLst/>
          </a:prstGeom>
        </p:spPr>
      </p:pic>
      <p:pic>
        <p:nvPicPr>
          <p:cNvPr id="10" name="Grafik 9">
            <a:extLst>
              <a:ext uri="{FF2B5EF4-FFF2-40B4-BE49-F238E27FC236}">
                <a16:creationId xmlns:a16="http://schemas.microsoft.com/office/drawing/2014/main" id="{0BA06574-7187-4284-ABD9-20C4D04C2A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04" y="746125"/>
            <a:ext cx="2743200" cy="1655564"/>
          </a:xfrm>
          <a:prstGeom prst="rect">
            <a:avLst/>
          </a:prstGeom>
          <a:effectLst>
            <a:outerShdw blurRad="406400" dir="2100000" sx="128000" sy="128000" algn="ctr" rotWithShape="0">
              <a:schemeClr val="tx1">
                <a:lumMod val="50000"/>
              </a:schemeClr>
            </a:outerShdw>
          </a:effectLst>
        </p:spPr>
      </p:pic>
    </p:spTree>
    <p:extLst>
      <p:ext uri="{BB962C8B-B14F-4D97-AF65-F5344CB8AC3E}">
        <p14:creationId xmlns:p14="http://schemas.microsoft.com/office/powerpoint/2010/main" val="107620123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616A8F4-6D2F-4218-A197-AA3CA9536EC4}"/>
              </a:ext>
            </a:extLst>
          </p:cNvPr>
          <p:cNvSpPr/>
          <p:nvPr/>
        </p:nvSpPr>
        <p:spPr>
          <a:xfrm>
            <a:off x="131763" y="252000"/>
            <a:ext cx="7949791" cy="584775"/>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Gestärkt aus der Coronakrise</a:t>
            </a:r>
            <a:endParaRPr kumimoji="0" lang="de-DE" sz="3200" b="0" i="0" u="none" strike="noStrike" kern="1200" cap="none" spc="0" normalizeH="0" baseline="0" noProof="0" dirty="0">
              <a:ln>
                <a:noFill/>
              </a:ln>
              <a:solidFill>
                <a:schemeClr val="tx1">
                  <a:lumMod val="50000"/>
                </a:schemeClr>
              </a:solidFill>
              <a:effectLst/>
              <a:uLnTx/>
              <a:uFillTx/>
              <a:latin typeface="Segoe UI"/>
              <a:ea typeface="+mn-ea"/>
            </a:endParaRPr>
          </a:p>
        </p:txBody>
      </p:sp>
      <p:sp>
        <p:nvSpPr>
          <p:cNvPr id="5" name="Foliennummernplatzhalter 4">
            <a:extLst>
              <a:ext uri="{FF2B5EF4-FFF2-40B4-BE49-F238E27FC236}">
                <a16:creationId xmlns:a16="http://schemas.microsoft.com/office/drawing/2014/main" id="{FAFA8968-5DFA-4244-8322-92FE2A872E8E}"/>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chemeClr val="tx1">
                    <a:lumMod val="50000"/>
                  </a:schemeClr>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schemeClr val="tx1">
                  <a:lumMod val="50000"/>
                </a:schemeClr>
              </a:solidFill>
              <a:effectLst/>
              <a:uLnTx/>
              <a:uFillTx/>
              <a:latin typeface="Segoe UI"/>
              <a:ea typeface="+mn-ea"/>
              <a:cs typeface="+mn-cs"/>
            </a:endParaRPr>
          </a:p>
        </p:txBody>
      </p:sp>
      <p:sp>
        <p:nvSpPr>
          <p:cNvPr id="2" name="Textfeld 1">
            <a:extLst>
              <a:ext uri="{FF2B5EF4-FFF2-40B4-BE49-F238E27FC236}">
                <a16:creationId xmlns:a16="http://schemas.microsoft.com/office/drawing/2014/main" id="{0AF51DA7-F17C-46E6-AE05-76412CFB7264}"/>
              </a:ext>
            </a:extLst>
          </p:cNvPr>
          <p:cNvSpPr txBox="1"/>
          <p:nvPr/>
        </p:nvSpPr>
        <p:spPr>
          <a:xfrm>
            <a:off x="5940900" y="2402848"/>
            <a:ext cx="5866279" cy="2923877"/>
          </a:xfrm>
          <a:prstGeom prst="rect">
            <a:avLst/>
          </a:prstGeom>
          <a:noFill/>
        </p:spPr>
        <p:txBody>
          <a:bodyPr wrap="square" rtlCol="0">
            <a:noAutofit/>
          </a:bodyPr>
          <a:lstStyle/>
          <a:p>
            <a:pPr marL="457200" indent="-457200">
              <a:buClr>
                <a:srgbClr val="AC0236"/>
              </a:buClr>
              <a:buFont typeface="Arial" panose="020B0604020202020204" pitchFamily="34" charset="0"/>
              <a:buChar char="•"/>
            </a:pPr>
            <a:r>
              <a:rPr lang="de-DE" sz="2000" dirty="0">
                <a:latin typeface="Segoe UI" panose="020B0502040204020203" pitchFamily="34" charset="0"/>
                <a:cs typeface="Segoe UI" panose="020B0502040204020203" pitchFamily="34" charset="0"/>
              </a:rPr>
              <a:t>Hoher Anteil der Mitarbeitenden arbeiten </a:t>
            </a:r>
            <a:br>
              <a:rPr lang="de-DE" sz="2000" dirty="0">
                <a:latin typeface="Segoe UI" panose="020B0502040204020203" pitchFamily="34" charset="0"/>
                <a:cs typeface="Segoe UI" panose="020B0502040204020203" pitchFamily="34" charset="0"/>
              </a:rPr>
            </a:br>
            <a:r>
              <a:rPr lang="de-DE" sz="2000" dirty="0">
                <a:latin typeface="Segoe UI" panose="020B0502040204020203" pitchFamily="34" charset="0"/>
                <a:cs typeface="Segoe UI" panose="020B0502040204020203" pitchFamily="34" charset="0"/>
              </a:rPr>
              <a:t>aus dem Homeoffice</a:t>
            </a:r>
          </a:p>
          <a:p>
            <a:pPr marL="457200" indent="-457200">
              <a:buClr>
                <a:srgbClr val="AC0236"/>
              </a:buClr>
              <a:buFont typeface="Arial" panose="020B0604020202020204" pitchFamily="34" charset="0"/>
              <a:buChar char="•"/>
            </a:pPr>
            <a:endParaRPr lang="de-DE" sz="1000" dirty="0">
              <a:latin typeface="Segoe UI" panose="020B0502040204020203" pitchFamily="34" charset="0"/>
              <a:cs typeface="Segoe UI" panose="020B0502040204020203" pitchFamily="34" charset="0"/>
            </a:endParaRPr>
          </a:p>
          <a:p>
            <a:pPr marL="457200" indent="-457200">
              <a:buClr>
                <a:srgbClr val="AC0236"/>
              </a:buClr>
              <a:buFont typeface="Arial" panose="020B0604020202020204" pitchFamily="34" charset="0"/>
              <a:buChar char="•"/>
            </a:pPr>
            <a:r>
              <a:rPr lang="de-DE" sz="2000" dirty="0">
                <a:latin typeface="Segoe UI" panose="020B0502040204020203" pitchFamily="34" charset="0"/>
                <a:cs typeface="Segoe UI" panose="020B0502040204020203" pitchFamily="34" charset="0"/>
              </a:rPr>
              <a:t>Einsatz von virtuellen Formaten im Vertrieb und in der Interaktion mit Mitarbeitenden</a:t>
            </a:r>
          </a:p>
          <a:p>
            <a:pPr marL="457200" indent="-457200">
              <a:buClr>
                <a:srgbClr val="AC0236"/>
              </a:buClr>
              <a:buFont typeface="Arial" panose="020B0604020202020204" pitchFamily="34" charset="0"/>
              <a:buChar char="•"/>
            </a:pPr>
            <a:endParaRPr lang="de-DE" sz="1000" dirty="0">
              <a:latin typeface="Segoe UI" panose="020B0502040204020203" pitchFamily="34" charset="0"/>
              <a:cs typeface="Segoe UI" panose="020B0502040204020203" pitchFamily="34" charset="0"/>
            </a:endParaRPr>
          </a:p>
          <a:p>
            <a:pPr marL="457200" indent="-457200">
              <a:buClr>
                <a:srgbClr val="AC0236"/>
              </a:buClr>
              <a:buFont typeface="Arial" panose="020B0604020202020204" pitchFamily="34" charset="0"/>
              <a:buChar char="•"/>
            </a:pPr>
            <a:r>
              <a:rPr lang="de-DE" sz="2000" dirty="0">
                <a:latin typeface="Segoe UI" panose="020B0502040204020203" pitchFamily="34" charset="0"/>
                <a:cs typeface="Segoe UI" panose="020B0502040204020203" pitchFamily="34" charset="0"/>
              </a:rPr>
              <a:t>audius unterstützt seine Kunden beim Aufbau und Betrieb von Remote-Arbeitsplätzen </a:t>
            </a:r>
          </a:p>
          <a:p>
            <a:pPr marL="457200" indent="-457200">
              <a:buFontTx/>
              <a:buChar char="-"/>
            </a:pPr>
            <a:endParaRPr lang="de-DE" sz="2400" dirty="0"/>
          </a:p>
        </p:txBody>
      </p:sp>
      <p:pic>
        <p:nvPicPr>
          <p:cNvPr id="7" name="Grafik 6">
            <a:extLst>
              <a:ext uri="{FF2B5EF4-FFF2-40B4-BE49-F238E27FC236}">
                <a16:creationId xmlns:a16="http://schemas.microsoft.com/office/drawing/2014/main" id="{2BA81D1A-6513-4D69-A36F-9E5EB4BBE726}"/>
              </a:ext>
            </a:extLst>
          </p:cNvPr>
          <p:cNvPicPr>
            <a:picLocks noChangeAspect="1"/>
          </p:cNvPicPr>
          <p:nvPr/>
        </p:nvPicPr>
        <p:blipFill rotWithShape="1">
          <a:blip r:embed="rId2">
            <a:extLst>
              <a:ext uri="{28A0092B-C50C-407E-A947-70E740481C1C}">
                <a14:useLocalDpi xmlns:a14="http://schemas.microsoft.com/office/drawing/2010/main" val="0"/>
              </a:ext>
            </a:extLst>
          </a:blip>
          <a:srcRect r="14458" b="8970"/>
          <a:stretch/>
        </p:blipFill>
        <p:spPr>
          <a:xfrm>
            <a:off x="263525" y="1586246"/>
            <a:ext cx="5403850" cy="3835004"/>
          </a:xfrm>
          <a:prstGeom prst="rect">
            <a:avLst/>
          </a:prstGeom>
        </p:spPr>
      </p:pic>
    </p:spTree>
    <p:extLst>
      <p:ext uri="{BB962C8B-B14F-4D97-AF65-F5344CB8AC3E}">
        <p14:creationId xmlns:p14="http://schemas.microsoft.com/office/powerpoint/2010/main" val="292052725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616A8F4-6D2F-4218-A197-AA3CA9536EC4}"/>
              </a:ext>
            </a:extLst>
          </p:cNvPr>
          <p:cNvSpPr/>
          <p:nvPr/>
        </p:nvSpPr>
        <p:spPr>
          <a:xfrm>
            <a:off x="131763" y="252000"/>
            <a:ext cx="6532273" cy="584775"/>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Meilensteine im Jahr 2020</a:t>
            </a:r>
            <a:endParaRPr kumimoji="0" lang="de-DE" sz="3200" b="0" i="0" u="none" strike="noStrike" kern="1200" cap="none" spc="0" normalizeH="0" baseline="0" noProof="0" dirty="0">
              <a:ln>
                <a:noFill/>
              </a:ln>
              <a:solidFill>
                <a:schemeClr val="tx1">
                  <a:lumMod val="50000"/>
                </a:schemeClr>
              </a:solidFill>
              <a:effectLst/>
              <a:uLnTx/>
              <a:uFillTx/>
              <a:latin typeface="Segoe UI"/>
              <a:ea typeface="+mn-ea"/>
            </a:endParaRPr>
          </a:p>
        </p:txBody>
      </p:sp>
      <p:sp>
        <p:nvSpPr>
          <p:cNvPr id="5" name="Foliennummernplatzhalter 4">
            <a:extLst>
              <a:ext uri="{FF2B5EF4-FFF2-40B4-BE49-F238E27FC236}">
                <a16:creationId xmlns:a16="http://schemas.microsoft.com/office/drawing/2014/main" id="{FAFA8968-5DFA-4244-8322-92FE2A872E8E}"/>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chemeClr val="tx1">
                    <a:lumMod val="50000"/>
                  </a:schemeClr>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schemeClr val="tx1">
                  <a:lumMod val="50000"/>
                </a:schemeClr>
              </a:solidFill>
              <a:effectLst/>
              <a:uLnTx/>
              <a:uFillTx/>
              <a:latin typeface="Segoe UI"/>
              <a:ea typeface="+mn-ea"/>
              <a:cs typeface="+mn-cs"/>
            </a:endParaRPr>
          </a:p>
        </p:txBody>
      </p:sp>
      <p:sp>
        <p:nvSpPr>
          <p:cNvPr id="2" name="Textfeld 1">
            <a:extLst>
              <a:ext uri="{FF2B5EF4-FFF2-40B4-BE49-F238E27FC236}">
                <a16:creationId xmlns:a16="http://schemas.microsoft.com/office/drawing/2014/main" id="{0AF51DA7-F17C-46E6-AE05-76412CFB7264}"/>
              </a:ext>
            </a:extLst>
          </p:cNvPr>
          <p:cNvSpPr txBox="1"/>
          <p:nvPr/>
        </p:nvSpPr>
        <p:spPr>
          <a:xfrm>
            <a:off x="131763" y="1621281"/>
            <a:ext cx="10467136" cy="4370427"/>
          </a:xfrm>
          <a:prstGeom prst="rect">
            <a:avLst/>
          </a:prstGeom>
          <a:noFill/>
        </p:spPr>
        <p:txBody>
          <a:bodyPr wrap="square" rtlCol="0">
            <a:spAutoFit/>
          </a:bodyPr>
          <a:lstStyle/>
          <a:p>
            <a:pPr marL="457200" indent="-457200">
              <a:buClr>
                <a:srgbClr val="AC0236"/>
              </a:buClr>
              <a:buFont typeface="Arial" panose="020B0604020202020204" pitchFamily="34" charset="0"/>
              <a:buChar char="•"/>
            </a:pPr>
            <a:r>
              <a:rPr lang="de-DE" sz="2200" dirty="0">
                <a:latin typeface="Segoe UI" panose="020B0502040204020203" pitchFamily="34" charset="0"/>
                <a:cs typeface="Segoe UI" panose="020B0502040204020203" pitchFamily="34" charset="0"/>
              </a:rPr>
              <a:t>Trotz Corona konnten alle geplanten Aktivitäten umgesetzt werden</a:t>
            </a:r>
          </a:p>
          <a:p>
            <a:pPr marL="457200" indent="-457200">
              <a:buClr>
                <a:srgbClr val="AC0236"/>
              </a:buClr>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457200" indent="-457200">
              <a:buClr>
                <a:srgbClr val="AC0236"/>
              </a:buClr>
              <a:buFont typeface="Arial" panose="020B0604020202020204" pitchFamily="34" charset="0"/>
              <a:buChar char="•"/>
            </a:pPr>
            <a:r>
              <a:rPr lang="de-DE" sz="2200" dirty="0">
                <a:latin typeface="Segoe UI" panose="020B0502040204020203" pitchFamily="34" charset="0"/>
                <a:cs typeface="Segoe UI" panose="020B0502040204020203" pitchFamily="34" charset="0"/>
              </a:rPr>
              <a:t>Abschluss der Neustrukturierung des Konzerns durch Übernahme der operativen audius Gesellschaften =&gt; deutlich schneller als ursprünglich geplant</a:t>
            </a:r>
          </a:p>
          <a:p>
            <a:pPr marL="457200" indent="-457200">
              <a:buClr>
                <a:srgbClr val="AC0236"/>
              </a:buClr>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457200" indent="-457200">
              <a:buClr>
                <a:srgbClr val="AC0236"/>
              </a:buClr>
              <a:buFont typeface="Arial" panose="020B0604020202020204" pitchFamily="34" charset="0"/>
              <a:buChar char="•"/>
            </a:pPr>
            <a:r>
              <a:rPr lang="de-DE" sz="2200" dirty="0">
                <a:latin typeface="Segoe UI" panose="020B0502040204020203" pitchFamily="34" charset="0"/>
                <a:cs typeface="Segoe UI" panose="020B0502040204020203" pitchFamily="34" charset="0"/>
              </a:rPr>
              <a:t>Trotz Corona hervorragende Entwicklung aller Finanzzahlen</a:t>
            </a:r>
          </a:p>
          <a:p>
            <a:pPr marL="457200" indent="-457200">
              <a:buClr>
                <a:srgbClr val="AC0236"/>
              </a:buClr>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457200" indent="-457200">
              <a:buClr>
                <a:srgbClr val="AC0236"/>
              </a:buClr>
              <a:buFont typeface="Arial" panose="020B0604020202020204" pitchFamily="34" charset="0"/>
              <a:buChar char="•"/>
            </a:pPr>
            <a:r>
              <a:rPr lang="de-DE" sz="2200" dirty="0">
                <a:latin typeface="Segoe UI" panose="020B0502040204020203" pitchFamily="34" charset="0"/>
                <a:cs typeface="Segoe UI" panose="020B0502040204020203" pitchFamily="34" charset="0"/>
              </a:rPr>
              <a:t>Erreichung der Dividendenfähigkeit</a:t>
            </a:r>
          </a:p>
          <a:p>
            <a:pPr marL="457200" indent="-457200">
              <a:buClr>
                <a:srgbClr val="AC0236"/>
              </a:buClr>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457200" indent="-457200">
              <a:buClr>
                <a:srgbClr val="AC0236"/>
              </a:buClr>
              <a:buFont typeface="Arial" panose="020B0604020202020204" pitchFamily="34" charset="0"/>
              <a:buChar char="•"/>
            </a:pPr>
            <a:r>
              <a:rPr lang="de-DE" sz="2200" dirty="0">
                <a:latin typeface="Segoe UI" panose="020B0502040204020203" pitchFamily="34" charset="0"/>
                <a:cs typeface="Segoe UI" panose="020B0502040204020203" pitchFamily="34" charset="0"/>
              </a:rPr>
              <a:t>Übernahme der Unidienst GmbH</a:t>
            </a:r>
          </a:p>
          <a:p>
            <a:pPr marL="457200" indent="-457200">
              <a:buClr>
                <a:srgbClr val="AC0236"/>
              </a:buClr>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457200" indent="-457200">
              <a:buClr>
                <a:srgbClr val="AC0236"/>
              </a:buClr>
              <a:buFont typeface="Arial" panose="020B0604020202020204" pitchFamily="34" charset="0"/>
              <a:buChar char="•"/>
            </a:pPr>
            <a:r>
              <a:rPr lang="de-DE" sz="2200" dirty="0">
                <a:latin typeface="Segoe UI" panose="020B0502040204020203" pitchFamily="34" charset="0"/>
                <a:cs typeface="Segoe UI" panose="020B0502040204020203" pitchFamily="34" charset="0"/>
              </a:rPr>
              <a:t>Erfolgreiche Barkapitalerhöhung über 2,31 Mio. im Nov. 2020</a:t>
            </a:r>
          </a:p>
          <a:p>
            <a:pPr marL="457200" indent="-457200">
              <a:buClr>
                <a:srgbClr val="AC0236"/>
              </a:buClr>
              <a:buFont typeface="Arial" panose="020B0604020202020204" pitchFamily="34" charset="0"/>
              <a:buChar char="•"/>
            </a:pPr>
            <a:endParaRPr lang="de-DE" sz="1600" dirty="0">
              <a:latin typeface="Segoe UI" panose="020B0502040204020203" pitchFamily="34" charset="0"/>
              <a:cs typeface="Segoe UI" panose="020B0502040204020203" pitchFamily="34" charset="0"/>
            </a:endParaRPr>
          </a:p>
          <a:p>
            <a:pPr marL="457200" indent="-457200">
              <a:buClr>
                <a:srgbClr val="AC0236"/>
              </a:buClr>
              <a:buFont typeface="Arial" panose="020B0604020202020204" pitchFamily="34" charset="0"/>
              <a:buChar char="•"/>
            </a:pPr>
            <a:r>
              <a:rPr lang="de-DE" sz="2200" dirty="0">
                <a:latin typeface="Segoe UI" panose="020B0502040204020203" pitchFamily="34" charset="0"/>
                <a:cs typeface="Segoe UI" panose="020B0502040204020203" pitchFamily="34" charset="0"/>
              </a:rPr>
              <a:t>Aktienkurs erreicht neue Höchststände</a:t>
            </a:r>
          </a:p>
        </p:txBody>
      </p:sp>
    </p:spTree>
    <p:extLst>
      <p:ext uri="{BB962C8B-B14F-4D97-AF65-F5344CB8AC3E}">
        <p14:creationId xmlns:p14="http://schemas.microsoft.com/office/powerpoint/2010/main" val="326169317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616A8F4-6D2F-4218-A197-AA3CA9536EC4}"/>
              </a:ext>
            </a:extLst>
          </p:cNvPr>
          <p:cNvSpPr/>
          <p:nvPr/>
        </p:nvSpPr>
        <p:spPr>
          <a:xfrm>
            <a:off x="152388" y="252000"/>
            <a:ext cx="6532273" cy="584775"/>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panose="020B0502040204020203" pitchFamily="34" charset="0"/>
                <a:ea typeface="+mn-ea"/>
                <a:cs typeface="Segoe UI" panose="020B0502040204020203" pitchFamily="34" charset="0"/>
              </a:rPr>
              <a:t>audius auf einen Blick</a:t>
            </a:r>
            <a:endParaRPr kumimoji="0" lang="de-DE" sz="3200" b="0" i="0" u="none" strike="noStrike" kern="1200" cap="none" spc="0" normalizeH="0" baseline="0" noProof="0" dirty="0">
              <a:ln>
                <a:noFill/>
              </a:ln>
              <a:solidFill>
                <a:schemeClr val="tx1">
                  <a:lumMod val="50000"/>
                </a:schemeClr>
              </a:solidFill>
              <a:effectLst/>
              <a:uLnTx/>
              <a:uFillTx/>
              <a:latin typeface="Segoe UI"/>
              <a:ea typeface="+mn-ea"/>
            </a:endParaRPr>
          </a:p>
        </p:txBody>
      </p:sp>
      <p:sp>
        <p:nvSpPr>
          <p:cNvPr id="26" name="Rechteck 25">
            <a:extLst>
              <a:ext uri="{FF2B5EF4-FFF2-40B4-BE49-F238E27FC236}">
                <a16:creationId xmlns:a16="http://schemas.microsoft.com/office/drawing/2014/main" id="{DD548B37-B77E-4720-89ED-05871FD605C1}"/>
              </a:ext>
            </a:extLst>
          </p:cNvPr>
          <p:cNvSpPr/>
          <p:nvPr/>
        </p:nvSpPr>
        <p:spPr>
          <a:xfrm>
            <a:off x="1775264" y="916067"/>
            <a:ext cx="2748812" cy="2543710"/>
          </a:xfrm>
          <a:prstGeom prst="rect">
            <a:avLst/>
          </a:prstGeom>
        </p:spPr>
        <p:txBody>
          <a:bodyPr wrap="square">
            <a:spAutoFit/>
          </a:bodyPr>
          <a:lstStyle/>
          <a:p>
            <a:pPr marL="0" marR="0" lvl="0" indent="0" algn="l" defTabSz="914217" rtl="0" eaLnBrk="1" fontAlgn="auto" latinLnBrk="0" hangingPunct="1">
              <a:lnSpc>
                <a:spcPts val="95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50000"/>
                  </a:schemeClr>
                </a:solidFill>
                <a:effectLst/>
                <a:uLnTx/>
                <a:uFillTx/>
                <a:latin typeface="Segoe UI"/>
                <a:ea typeface="+mn-ea"/>
                <a:cs typeface="Segoe UI" panose="020B0502040204020203" pitchFamily="34" charset="0"/>
              </a:rPr>
              <a:t>Mitarbeiter </a:t>
            </a:r>
            <a:r>
              <a:rPr kumimoji="0" lang="de-DE" sz="1800" b="0" i="0" u="none" strike="noStrike" kern="1200" cap="none" spc="0" normalizeH="0" baseline="30000" noProof="0" dirty="0">
                <a:ln>
                  <a:noFill/>
                </a:ln>
                <a:solidFill>
                  <a:schemeClr val="tx1">
                    <a:lumMod val="50000"/>
                  </a:schemeClr>
                </a:solidFill>
                <a:effectLst/>
                <a:uLnTx/>
                <a:uFillTx/>
                <a:latin typeface="Segoe UI"/>
                <a:ea typeface="+mn-ea"/>
                <a:cs typeface="+mn-cs"/>
              </a:rPr>
              <a:t>~</a:t>
            </a:r>
          </a:p>
          <a:p>
            <a:pPr marL="0" marR="0" lvl="0" indent="0" algn="l" defTabSz="914217" rtl="0" eaLnBrk="1" fontAlgn="auto" latinLnBrk="0" hangingPunct="1">
              <a:lnSpc>
                <a:spcPts val="9500"/>
              </a:lnSpc>
              <a:spcBef>
                <a:spcPts val="0"/>
              </a:spcBef>
              <a:spcAft>
                <a:spcPts val="0"/>
              </a:spcAft>
              <a:buClrTx/>
              <a:buSzTx/>
              <a:buFontTx/>
              <a:buNone/>
              <a:tabLst/>
              <a:defRPr/>
            </a:pPr>
            <a:r>
              <a:rPr kumimoji="0" lang="de-DE" sz="11000" b="1" i="0" u="none" strike="noStrike" kern="1200" cap="none" spc="0" normalizeH="0" baseline="0" noProof="0" dirty="0">
                <a:ln>
                  <a:noFill/>
                </a:ln>
                <a:solidFill>
                  <a:schemeClr val="tx1">
                    <a:lumMod val="50000"/>
                  </a:schemeClr>
                </a:solidFill>
                <a:effectLst/>
                <a:uLnTx/>
                <a:uFillTx/>
                <a:latin typeface="Segoe UI"/>
                <a:ea typeface="+mn-ea"/>
                <a:cs typeface="+mn-cs"/>
              </a:rPr>
              <a:t>500</a:t>
            </a:r>
          </a:p>
        </p:txBody>
      </p:sp>
      <p:sp>
        <p:nvSpPr>
          <p:cNvPr id="27" name="Rechteck 26">
            <a:extLst>
              <a:ext uri="{FF2B5EF4-FFF2-40B4-BE49-F238E27FC236}">
                <a16:creationId xmlns:a16="http://schemas.microsoft.com/office/drawing/2014/main" id="{8B6C3667-F84C-4F4A-A225-A769A1050D2C}"/>
              </a:ext>
            </a:extLst>
          </p:cNvPr>
          <p:cNvSpPr/>
          <p:nvPr/>
        </p:nvSpPr>
        <p:spPr>
          <a:xfrm>
            <a:off x="4965584" y="1613118"/>
            <a:ext cx="3292707" cy="2031325"/>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50000"/>
                  </a:schemeClr>
                </a:solidFill>
                <a:effectLst/>
                <a:uLnTx/>
                <a:uFillTx/>
                <a:latin typeface="Segoe UI"/>
                <a:ea typeface="+mn-ea"/>
                <a:cs typeface="Segoe UI" panose="020B0502040204020203" pitchFamily="34" charset="0"/>
              </a:rPr>
              <a:t>Umsatz 2021e</a:t>
            </a:r>
            <a:endParaRPr kumimoji="0" lang="de-DE" sz="1800" b="0" i="0" u="none" strike="noStrike" kern="1200" cap="none" spc="0" normalizeH="0" baseline="30000" noProof="0" dirty="0">
              <a:ln>
                <a:noFill/>
              </a:ln>
              <a:solidFill>
                <a:schemeClr val="tx1">
                  <a:lumMod val="50000"/>
                </a:schemeClr>
              </a:solidFill>
              <a:effectLst/>
              <a:uLnTx/>
              <a:uFillTx/>
              <a:latin typeface="Segoe UI"/>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a:ln>
                  <a:noFill/>
                </a:ln>
                <a:solidFill>
                  <a:schemeClr val="tx1">
                    <a:lumMod val="50000"/>
                  </a:schemeClr>
                </a:solidFill>
                <a:effectLst/>
                <a:uLnTx/>
                <a:uFillTx/>
                <a:latin typeface="Segoe UI"/>
                <a:ea typeface="+mn-ea"/>
                <a:cs typeface="+mn-cs"/>
              </a:rPr>
              <a:t>&gt;54 Mio.</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dirty="0">
                <a:ln>
                  <a:noFill/>
                </a:ln>
                <a:solidFill>
                  <a:schemeClr val="tx1">
                    <a:lumMod val="50000"/>
                  </a:schemeClr>
                </a:solidFill>
                <a:effectLst/>
                <a:uLnTx/>
                <a:uFillTx/>
                <a:latin typeface="Segoe UI"/>
                <a:ea typeface="+mn-ea"/>
                <a:cs typeface="+mn-cs"/>
              </a:rPr>
              <a:t>Euro</a:t>
            </a:r>
          </a:p>
        </p:txBody>
      </p:sp>
      <p:sp>
        <p:nvSpPr>
          <p:cNvPr id="28" name="Rechteck 27">
            <a:extLst>
              <a:ext uri="{FF2B5EF4-FFF2-40B4-BE49-F238E27FC236}">
                <a16:creationId xmlns:a16="http://schemas.microsoft.com/office/drawing/2014/main" id="{53E28774-0DC1-4ED0-9E42-ED2CCDF823E2}"/>
              </a:ext>
            </a:extLst>
          </p:cNvPr>
          <p:cNvSpPr/>
          <p:nvPr/>
        </p:nvSpPr>
        <p:spPr>
          <a:xfrm>
            <a:off x="8693720" y="1611775"/>
            <a:ext cx="2873665" cy="1846659"/>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50000"/>
                  </a:schemeClr>
                </a:solidFill>
                <a:effectLst/>
                <a:uLnTx/>
                <a:uFillTx/>
                <a:latin typeface="Segoe UI"/>
                <a:ea typeface="+mn-ea"/>
                <a:cs typeface="Segoe UI" panose="020B0502040204020203" pitchFamily="34" charset="0"/>
              </a:rPr>
              <a:t>EBITDA 2021e</a:t>
            </a:r>
            <a:endParaRPr kumimoji="0" lang="de-DE" sz="1800" b="0" i="0" u="none" strike="noStrike" kern="1200" cap="none" spc="0" normalizeH="0" baseline="30000" noProof="0" dirty="0">
              <a:ln>
                <a:noFill/>
              </a:ln>
              <a:solidFill>
                <a:schemeClr val="tx1">
                  <a:lumMod val="50000"/>
                </a:schemeClr>
              </a:solidFill>
              <a:effectLst/>
              <a:uLnTx/>
              <a:uFillTx/>
              <a:latin typeface="Segoe UI"/>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de-DE" sz="4800" b="1" dirty="0">
                <a:solidFill>
                  <a:schemeClr val="tx1">
                    <a:lumMod val="50000"/>
                  </a:schemeClr>
                </a:solidFill>
                <a:latin typeface="Segoe UI"/>
              </a:rPr>
              <a:t>&gt;</a:t>
            </a:r>
            <a:r>
              <a:rPr kumimoji="0" lang="de-DE" sz="4800" b="1" i="0" u="none" strike="noStrike" kern="1200" cap="none" spc="0" normalizeH="0" baseline="0" noProof="0" dirty="0">
                <a:ln>
                  <a:noFill/>
                </a:ln>
                <a:solidFill>
                  <a:schemeClr val="tx1">
                    <a:lumMod val="50000"/>
                  </a:schemeClr>
                </a:solidFill>
                <a:effectLst/>
                <a:uLnTx/>
                <a:uFillTx/>
                <a:latin typeface="Segoe UI"/>
                <a:ea typeface="+mn-ea"/>
                <a:cs typeface="+mn-cs"/>
              </a:rPr>
              <a:t>5 Mio.</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dirty="0">
                <a:ln>
                  <a:noFill/>
                </a:ln>
                <a:solidFill>
                  <a:schemeClr val="tx1">
                    <a:lumMod val="50000"/>
                  </a:schemeClr>
                </a:solidFill>
                <a:effectLst/>
                <a:uLnTx/>
                <a:uFillTx/>
                <a:latin typeface="Segoe UI"/>
                <a:ea typeface="+mn-ea"/>
                <a:cs typeface="+mn-cs"/>
              </a:rPr>
              <a:t>Euro</a:t>
            </a:r>
          </a:p>
        </p:txBody>
      </p:sp>
      <p:sp>
        <p:nvSpPr>
          <p:cNvPr id="29" name="Rechteck 28">
            <a:extLst>
              <a:ext uri="{FF2B5EF4-FFF2-40B4-BE49-F238E27FC236}">
                <a16:creationId xmlns:a16="http://schemas.microsoft.com/office/drawing/2014/main" id="{AB808AD8-0AFD-43F2-AF9C-890BC268BC02}"/>
              </a:ext>
            </a:extLst>
          </p:cNvPr>
          <p:cNvSpPr/>
          <p:nvPr/>
        </p:nvSpPr>
        <p:spPr>
          <a:xfrm>
            <a:off x="1787477" y="3224897"/>
            <a:ext cx="1879488" cy="2400657"/>
          </a:xfrm>
          <a:prstGeom prst="rect">
            <a:avLst/>
          </a:prstGeom>
        </p:spPr>
        <p:txBody>
          <a:bodyPr wrap="square">
            <a:spAutoFit/>
          </a:bodyPr>
          <a:lstStyle/>
          <a:p>
            <a:pPr marL="0" marR="0" lvl="0" indent="0" algn="l" defTabSz="914217" rtl="0" eaLnBrk="1" fontAlgn="auto" latinLnBrk="0" hangingPunct="1">
              <a:lnSpc>
                <a:spcPts val="9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50000"/>
                  </a:schemeClr>
                </a:solidFill>
                <a:effectLst/>
                <a:uLnTx/>
                <a:uFillTx/>
                <a:latin typeface="Segoe UI"/>
                <a:ea typeface="+mn-ea"/>
                <a:cs typeface="Segoe UI" panose="020B0502040204020203" pitchFamily="34" charset="0"/>
              </a:rPr>
              <a:t>Standorte</a:t>
            </a:r>
            <a:endParaRPr kumimoji="0" lang="de-DE" sz="1800" b="0" i="0" u="none" strike="noStrike" kern="1200" cap="none" spc="0" normalizeH="0" baseline="30000" noProof="0" dirty="0">
              <a:ln>
                <a:noFill/>
              </a:ln>
              <a:solidFill>
                <a:schemeClr val="tx1">
                  <a:lumMod val="50000"/>
                </a:schemeClr>
              </a:solidFill>
              <a:effectLst/>
              <a:uLnTx/>
              <a:uFillTx/>
              <a:latin typeface="Segoe UI"/>
              <a:ea typeface="+mn-ea"/>
            </a:endParaRPr>
          </a:p>
          <a:p>
            <a:pPr marL="0" marR="0" lvl="0" indent="0" algn="l" defTabSz="914217" rtl="0" eaLnBrk="1" fontAlgn="auto" latinLnBrk="0" hangingPunct="1">
              <a:lnSpc>
                <a:spcPts val="9000"/>
              </a:lnSpc>
              <a:spcBef>
                <a:spcPts val="0"/>
              </a:spcBef>
              <a:spcAft>
                <a:spcPts val="0"/>
              </a:spcAft>
              <a:buClrTx/>
              <a:buSzTx/>
              <a:buFontTx/>
              <a:buNone/>
              <a:tabLst/>
              <a:defRPr/>
            </a:pPr>
            <a:r>
              <a:rPr kumimoji="0" lang="de-DE" sz="9600" b="1" i="0" u="none" strike="noStrike" kern="1200" cap="none" spc="0" normalizeH="0" baseline="0" noProof="0" dirty="0">
                <a:ln>
                  <a:noFill/>
                </a:ln>
                <a:solidFill>
                  <a:schemeClr val="tx1">
                    <a:lumMod val="50000"/>
                  </a:schemeClr>
                </a:solidFill>
                <a:effectLst/>
                <a:uLnTx/>
                <a:uFillTx/>
                <a:latin typeface="Segoe UI"/>
                <a:ea typeface="+mn-ea"/>
                <a:cs typeface="+mn-cs"/>
              </a:rPr>
              <a:t>17</a:t>
            </a:r>
            <a:endParaRPr kumimoji="0" lang="de-DE" sz="4800" b="1" i="0" u="none" strike="noStrike" kern="1200" cap="none" spc="0" normalizeH="0" baseline="0" noProof="0" dirty="0">
              <a:ln>
                <a:noFill/>
              </a:ln>
              <a:solidFill>
                <a:schemeClr val="tx1">
                  <a:lumMod val="50000"/>
                </a:schemeClr>
              </a:solidFill>
              <a:effectLst/>
              <a:uLnTx/>
              <a:uFillTx/>
              <a:latin typeface="Segoe UI"/>
              <a:ea typeface="+mn-ea"/>
              <a:cs typeface="+mn-cs"/>
            </a:endParaRPr>
          </a:p>
        </p:txBody>
      </p:sp>
      <p:sp>
        <p:nvSpPr>
          <p:cNvPr id="30" name="Rechteck 29">
            <a:extLst>
              <a:ext uri="{FF2B5EF4-FFF2-40B4-BE49-F238E27FC236}">
                <a16:creationId xmlns:a16="http://schemas.microsoft.com/office/drawing/2014/main" id="{0DF9E42B-DAE0-41C3-96CF-C2EE77502817}"/>
              </a:ext>
            </a:extLst>
          </p:cNvPr>
          <p:cNvSpPr/>
          <p:nvPr/>
        </p:nvSpPr>
        <p:spPr>
          <a:xfrm>
            <a:off x="3798111" y="3854028"/>
            <a:ext cx="3195279" cy="1354217"/>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50000"/>
                  </a:schemeClr>
                </a:solidFill>
                <a:effectLst/>
                <a:uLnTx/>
                <a:uFillTx/>
                <a:latin typeface="Segoe UI"/>
                <a:ea typeface="+mn-ea"/>
                <a:cs typeface="Segoe UI" panose="020B0502040204020203" pitchFamily="34" charset="0"/>
              </a:rPr>
              <a:t>Hauptsitz</a:t>
            </a:r>
            <a:endParaRPr kumimoji="0" lang="de-DE" sz="1800" b="0" i="0" u="none" strike="noStrike" kern="1200" cap="none" spc="0" normalizeH="0" baseline="30000" noProof="0" dirty="0">
              <a:ln>
                <a:noFill/>
              </a:ln>
              <a:solidFill>
                <a:schemeClr val="tx1">
                  <a:lumMod val="50000"/>
                </a:schemeClr>
              </a:solidFill>
              <a:effectLst/>
              <a:uLnTx/>
              <a:uFillTx/>
              <a:latin typeface="Segoe UI"/>
              <a:ea typeface="+mn-ea"/>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chemeClr val="tx1">
                    <a:lumMod val="50000"/>
                  </a:schemeClr>
                </a:solidFill>
                <a:effectLst/>
                <a:uLnTx/>
                <a:uFillTx/>
                <a:latin typeface="Segoe UI"/>
                <a:ea typeface="+mn-ea"/>
                <a:cs typeface="+mn-cs"/>
              </a:rPr>
              <a:t>Weinstadt</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chemeClr val="tx1">
                    <a:lumMod val="50000"/>
                  </a:schemeClr>
                </a:solidFill>
                <a:effectLst/>
                <a:uLnTx/>
                <a:uFillTx/>
                <a:latin typeface="Segoe UI"/>
                <a:ea typeface="+mn-ea"/>
                <a:cs typeface="+mn-cs"/>
              </a:rPr>
              <a:t>bei Stuttgart</a:t>
            </a:r>
          </a:p>
        </p:txBody>
      </p:sp>
      <p:sp>
        <p:nvSpPr>
          <p:cNvPr id="31" name="Rechteck 30">
            <a:extLst>
              <a:ext uri="{FF2B5EF4-FFF2-40B4-BE49-F238E27FC236}">
                <a16:creationId xmlns:a16="http://schemas.microsoft.com/office/drawing/2014/main" id="{5E8F3CAE-77D9-4FC6-AD9B-09BF60D802DE}"/>
              </a:ext>
            </a:extLst>
          </p:cNvPr>
          <p:cNvSpPr/>
          <p:nvPr/>
        </p:nvSpPr>
        <p:spPr>
          <a:xfrm>
            <a:off x="6705199" y="3123334"/>
            <a:ext cx="2310082" cy="2821285"/>
          </a:xfrm>
          <a:prstGeom prst="rect">
            <a:avLst/>
          </a:prstGeom>
        </p:spPr>
        <p:txBody>
          <a:bodyPr wrap="square">
            <a:spAutoFit/>
          </a:bodyPr>
          <a:lstStyle/>
          <a:p>
            <a:pPr marL="0" marR="0" lvl="0" indent="0" algn="l" defTabSz="914217" rtl="0" eaLnBrk="1" fontAlgn="auto" latinLnBrk="0" hangingPunct="1">
              <a:lnSpc>
                <a:spcPts val="1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50000"/>
                  </a:schemeClr>
                </a:solidFill>
                <a:effectLst/>
                <a:uLnTx/>
                <a:uFillTx/>
                <a:latin typeface="Segoe UI"/>
                <a:ea typeface="+mn-ea"/>
                <a:cs typeface="Segoe UI" panose="020B0502040204020203" pitchFamily="34" charset="0"/>
              </a:rPr>
              <a:t>Operative Einheiten</a:t>
            </a:r>
          </a:p>
          <a:p>
            <a:pPr marL="0" marR="0" lvl="0" indent="0" algn="l" defTabSz="914217" rtl="0" eaLnBrk="1" fontAlgn="auto" latinLnBrk="0" hangingPunct="1">
              <a:lnSpc>
                <a:spcPts val="10000"/>
              </a:lnSpc>
              <a:spcBef>
                <a:spcPts val="0"/>
              </a:spcBef>
              <a:spcAft>
                <a:spcPts val="0"/>
              </a:spcAft>
              <a:buClrTx/>
              <a:buSzTx/>
              <a:buFontTx/>
              <a:buNone/>
              <a:tabLst/>
              <a:defRPr/>
            </a:pPr>
            <a:r>
              <a:rPr lang="de-DE" sz="11000" b="1" dirty="0">
                <a:solidFill>
                  <a:schemeClr val="tx1">
                    <a:lumMod val="50000"/>
                  </a:schemeClr>
                </a:solidFill>
                <a:latin typeface="Segoe UI"/>
              </a:rPr>
              <a:t>10</a:t>
            </a:r>
            <a:endParaRPr kumimoji="0" lang="de-DE" sz="11000" b="1" i="0" u="none" strike="noStrike" kern="1200" cap="none" spc="0" normalizeH="0" baseline="0" noProof="0" dirty="0">
              <a:ln>
                <a:noFill/>
              </a:ln>
              <a:solidFill>
                <a:schemeClr val="tx1">
                  <a:lumMod val="50000"/>
                </a:schemeClr>
              </a:solidFill>
              <a:effectLst/>
              <a:uLnTx/>
              <a:uFillTx/>
              <a:latin typeface="Segoe UI"/>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30000" noProof="0" dirty="0">
              <a:ln>
                <a:noFill/>
              </a:ln>
              <a:solidFill>
                <a:srgbClr val="3A3A39"/>
              </a:solidFill>
              <a:effectLst/>
              <a:uLnTx/>
              <a:uFillTx/>
              <a:latin typeface="Segoe UI"/>
              <a:ea typeface="+mn-ea"/>
              <a:cs typeface="+mn-cs"/>
            </a:endParaRPr>
          </a:p>
        </p:txBody>
      </p:sp>
      <p:sp>
        <p:nvSpPr>
          <p:cNvPr id="32" name="Rechteck 31">
            <a:extLst>
              <a:ext uri="{FF2B5EF4-FFF2-40B4-BE49-F238E27FC236}">
                <a16:creationId xmlns:a16="http://schemas.microsoft.com/office/drawing/2014/main" id="{8C90FDCF-84A6-42D8-9606-F05ED7CD8534}"/>
              </a:ext>
            </a:extLst>
          </p:cNvPr>
          <p:cNvSpPr/>
          <p:nvPr/>
        </p:nvSpPr>
        <p:spPr>
          <a:xfrm>
            <a:off x="9322630" y="3853584"/>
            <a:ext cx="2697185" cy="2339102"/>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chemeClr val="tx1">
                    <a:lumMod val="50000"/>
                  </a:schemeClr>
                </a:solidFill>
                <a:effectLst/>
                <a:uLnTx/>
                <a:uFillTx/>
                <a:latin typeface="Segoe UI"/>
                <a:ea typeface="+mn-ea"/>
                <a:cs typeface="Segoe UI" panose="020B0502040204020203" pitchFamily="34" charset="0"/>
              </a:rPr>
              <a:t>Zielgruppe</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de-DE" sz="3200" b="1" i="0" u="none" strike="noStrike" kern="1200" cap="none" spc="0" normalizeH="0" baseline="30000" noProof="0" dirty="0">
              <a:ln>
                <a:noFill/>
              </a:ln>
              <a:solidFill>
                <a:schemeClr val="tx1">
                  <a:lumMod val="50000"/>
                </a:schemeClr>
              </a:solidFill>
              <a:effectLst/>
              <a:uLnTx/>
              <a:uFillTx/>
              <a:latin typeface="Segoe UI"/>
              <a:ea typeface="+mn-ea"/>
              <a:cs typeface="+mn-cs"/>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30000" noProof="0" dirty="0">
                <a:ln>
                  <a:noFill/>
                </a:ln>
                <a:solidFill>
                  <a:schemeClr val="tx1">
                    <a:lumMod val="50000"/>
                  </a:schemeClr>
                </a:solidFill>
                <a:effectLst/>
                <a:uLnTx/>
                <a:uFillTx/>
                <a:latin typeface="Segoe UI"/>
                <a:ea typeface="+mn-ea"/>
                <a:cs typeface="+mn-cs"/>
              </a:rPr>
              <a:t>Mittelstand </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30000" noProof="0" dirty="0">
                <a:ln>
                  <a:noFill/>
                </a:ln>
                <a:solidFill>
                  <a:schemeClr val="tx1">
                    <a:lumMod val="50000"/>
                  </a:schemeClr>
                </a:solidFill>
                <a:effectLst/>
                <a:uLnTx/>
                <a:uFillTx/>
                <a:latin typeface="Segoe UI"/>
                <a:ea typeface="+mn-ea"/>
                <a:cs typeface="+mn-cs"/>
              </a:rPr>
              <a:t>bis DAX-Konzern</a:t>
            </a: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30000" noProof="0" dirty="0">
                <a:ln>
                  <a:noFill/>
                </a:ln>
                <a:solidFill>
                  <a:schemeClr val="tx1">
                    <a:lumMod val="50000"/>
                  </a:schemeClr>
                </a:solidFill>
                <a:effectLst/>
                <a:uLnTx/>
                <a:uFillTx/>
                <a:latin typeface="Segoe UI"/>
                <a:ea typeface="+mn-ea"/>
                <a:cs typeface="+mn-cs"/>
              </a:rPr>
              <a:t>in der DACH-Region und weltweit</a:t>
            </a:r>
          </a:p>
        </p:txBody>
      </p:sp>
      <p:cxnSp>
        <p:nvCxnSpPr>
          <p:cNvPr id="33" name="Gerade Verbindung mit Pfeil 32">
            <a:extLst>
              <a:ext uri="{FF2B5EF4-FFF2-40B4-BE49-F238E27FC236}">
                <a16:creationId xmlns:a16="http://schemas.microsoft.com/office/drawing/2014/main" id="{5FEF1735-0605-4D2C-AD0D-96AE510A60FB}"/>
              </a:ext>
            </a:extLst>
          </p:cNvPr>
          <p:cNvCxnSpPr>
            <a:cxnSpLocks/>
          </p:cNvCxnSpPr>
          <p:nvPr/>
        </p:nvCxnSpPr>
        <p:spPr>
          <a:xfrm>
            <a:off x="239713" y="2516039"/>
            <a:ext cx="1290638" cy="0"/>
          </a:xfrm>
          <a:prstGeom prst="straightConnector1">
            <a:avLst/>
          </a:prstGeom>
          <a:ln w="19050">
            <a:tailEnd type="triangle"/>
          </a:ln>
        </p:spPr>
        <p:style>
          <a:lnRef idx="3">
            <a:schemeClr val="accent1"/>
          </a:lnRef>
          <a:fillRef idx="0">
            <a:schemeClr val="accent1"/>
          </a:fillRef>
          <a:effectRef idx="2">
            <a:schemeClr val="accent1"/>
          </a:effectRef>
          <a:fontRef idx="minor">
            <a:schemeClr val="tx1"/>
          </a:fontRef>
        </p:style>
      </p:cxnSp>
      <p:sp>
        <p:nvSpPr>
          <p:cNvPr id="5" name="Foliennummernplatzhalter 4">
            <a:extLst>
              <a:ext uri="{FF2B5EF4-FFF2-40B4-BE49-F238E27FC236}">
                <a16:creationId xmlns:a16="http://schemas.microsoft.com/office/drawing/2014/main" id="{FAFA8968-5DFA-4244-8322-92FE2A872E8E}"/>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chemeClr val="tx1">
                    <a:lumMod val="50000"/>
                  </a:schemeClr>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dirty="0">
              <a:ln>
                <a:noFill/>
              </a:ln>
              <a:solidFill>
                <a:schemeClr val="tx1">
                  <a:lumMod val="50000"/>
                </a:schemeClr>
              </a:solidFill>
              <a:effectLst/>
              <a:uLnTx/>
              <a:uFillTx/>
              <a:latin typeface="Segoe UI"/>
              <a:ea typeface="+mn-ea"/>
              <a:cs typeface="+mn-cs"/>
            </a:endParaRPr>
          </a:p>
        </p:txBody>
      </p:sp>
    </p:spTree>
    <p:extLst>
      <p:ext uri="{BB962C8B-B14F-4D97-AF65-F5344CB8AC3E}">
        <p14:creationId xmlns:p14="http://schemas.microsoft.com/office/powerpoint/2010/main" val="339952136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Person, Mann, suchend, Tisch enthält.&#10;&#10;Automatisch generierte Beschreibung">
            <a:extLst>
              <a:ext uri="{FF2B5EF4-FFF2-40B4-BE49-F238E27FC236}">
                <a16:creationId xmlns:a16="http://schemas.microsoft.com/office/drawing/2014/main" id="{7A68C08E-266B-494A-A0E2-E964DB04AC2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909" r="50700"/>
          <a:stretch/>
        </p:blipFill>
        <p:spPr>
          <a:xfrm>
            <a:off x="0" y="0"/>
            <a:ext cx="6002338" cy="6858000"/>
          </a:xfrm>
          <a:prstGeom prst="rect">
            <a:avLst/>
          </a:prstGeom>
        </p:spPr>
      </p:pic>
      <p:sp>
        <p:nvSpPr>
          <p:cNvPr id="4" name="Rechteck 3">
            <a:extLst>
              <a:ext uri="{FF2B5EF4-FFF2-40B4-BE49-F238E27FC236}">
                <a16:creationId xmlns:a16="http://schemas.microsoft.com/office/drawing/2014/main" id="{9DABD2D8-46C5-4052-B3E8-70B53A5F3772}"/>
              </a:ext>
            </a:extLst>
          </p:cNvPr>
          <p:cNvSpPr/>
          <p:nvPr/>
        </p:nvSpPr>
        <p:spPr>
          <a:xfrm>
            <a:off x="6442862" y="2846892"/>
            <a:ext cx="4106637" cy="584775"/>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4000" b="0" i="0" u="sng" strike="noStrike" kern="1200" cap="none" spc="0" normalizeH="0" baseline="0" noProof="0" dirty="0">
                <a:ln>
                  <a:noFill/>
                </a:ln>
                <a:solidFill>
                  <a:schemeClr val="tx1">
                    <a:lumMod val="50000"/>
                  </a:schemeClr>
                </a:solidFill>
                <a:effectLst/>
                <a:uLnTx/>
                <a:uFillTx/>
                <a:latin typeface="Segoe UI"/>
                <a:ea typeface="+mn-ea"/>
                <a:cs typeface="+mn-cs"/>
              </a:rPr>
              <a:t>Geschäftszahlen 2020</a:t>
            </a:r>
          </a:p>
        </p:txBody>
      </p:sp>
      <p:sp>
        <p:nvSpPr>
          <p:cNvPr id="5" name="Foliennummernplatzhalter 4">
            <a:extLst>
              <a:ext uri="{FF2B5EF4-FFF2-40B4-BE49-F238E27FC236}">
                <a16:creationId xmlns:a16="http://schemas.microsoft.com/office/drawing/2014/main" id="{CD7A3455-822F-4673-BD9C-BFDE972D1BF8}"/>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spTree>
    <p:extLst>
      <p:ext uri="{BB962C8B-B14F-4D97-AF65-F5344CB8AC3E}">
        <p14:creationId xmlns:p14="http://schemas.microsoft.com/office/powerpoint/2010/main" val="584814705"/>
      </p:ext>
    </p:extLst>
  </p:cSld>
  <p:clrMapOvr>
    <a:masterClrMapping/>
  </p:clrMapOvr>
  <p:transition spd="slow" advClick="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60928" y="2317173"/>
            <a:ext cx="1499128"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Segoe UI"/>
                <a:ea typeface="+mn-ea"/>
                <a:cs typeface="+mn-cs"/>
              </a:rPr>
              <a:t>Gesamtleistung</a:t>
            </a:r>
          </a:p>
        </p:txBody>
      </p:sp>
      <p:sp>
        <p:nvSpPr>
          <p:cNvPr id="42" name="Rectangle 41"/>
          <p:cNvSpPr/>
          <p:nvPr/>
        </p:nvSpPr>
        <p:spPr>
          <a:xfrm>
            <a:off x="447739" y="2968017"/>
            <a:ext cx="1038169"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Segoe UI"/>
                <a:ea typeface="+mn-ea"/>
                <a:cs typeface="+mn-cs"/>
              </a:rPr>
              <a:t>Rohertrag</a:t>
            </a:r>
          </a:p>
        </p:txBody>
      </p:sp>
      <p:sp>
        <p:nvSpPr>
          <p:cNvPr id="43" name="Rectangle 42"/>
          <p:cNvSpPr/>
          <p:nvPr/>
        </p:nvSpPr>
        <p:spPr>
          <a:xfrm>
            <a:off x="449421" y="3609589"/>
            <a:ext cx="815160"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Segoe UI"/>
                <a:ea typeface="+mn-ea"/>
                <a:cs typeface="+mn-cs"/>
              </a:rPr>
              <a:t>EBITDA</a:t>
            </a:r>
          </a:p>
        </p:txBody>
      </p:sp>
      <p:sp>
        <p:nvSpPr>
          <p:cNvPr id="44" name="Rectangle 43"/>
          <p:cNvSpPr/>
          <p:nvPr/>
        </p:nvSpPr>
        <p:spPr>
          <a:xfrm>
            <a:off x="451114" y="4261015"/>
            <a:ext cx="1434816"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Segoe UI"/>
                <a:ea typeface="+mn-ea"/>
                <a:cs typeface="+mn-cs"/>
              </a:rPr>
              <a:t>EBITDA-Marge</a:t>
            </a:r>
          </a:p>
        </p:txBody>
      </p:sp>
      <p:sp>
        <p:nvSpPr>
          <p:cNvPr id="50" name="Rectangle 49"/>
          <p:cNvSpPr/>
          <p:nvPr/>
        </p:nvSpPr>
        <p:spPr>
          <a:xfrm>
            <a:off x="448402" y="1668407"/>
            <a:ext cx="1360437" cy="338554"/>
          </a:xfrm>
          <a:prstGeom prst="rect">
            <a:avLst/>
          </a:prstGeom>
        </p:spPr>
        <p:txBody>
          <a:bodyPr wrap="none">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AC0236"/>
                </a:solidFill>
                <a:effectLst/>
                <a:uLnTx/>
                <a:uFillTx/>
                <a:latin typeface="Segoe UI"/>
                <a:ea typeface="+mn-ea"/>
                <a:cs typeface="+mn-cs"/>
              </a:rPr>
              <a:t>In Mio. Euro</a:t>
            </a:r>
          </a:p>
        </p:txBody>
      </p:sp>
      <p:sp>
        <p:nvSpPr>
          <p:cNvPr id="51" name="Rectangle 50"/>
          <p:cNvSpPr/>
          <p:nvPr/>
        </p:nvSpPr>
        <p:spPr>
          <a:xfrm>
            <a:off x="3481085" y="1670889"/>
            <a:ext cx="627095" cy="338554"/>
          </a:xfrm>
          <a:prstGeom prst="rect">
            <a:avLst/>
          </a:prstGeom>
        </p:spPr>
        <p:txBody>
          <a:bodyPr wrap="none">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AC0236"/>
                </a:solidFill>
                <a:effectLst/>
                <a:uLnTx/>
                <a:uFillTx/>
                <a:latin typeface="Segoe UI"/>
                <a:ea typeface="+mn-ea"/>
                <a:cs typeface="+mn-cs"/>
              </a:rPr>
              <a:t>2020</a:t>
            </a:r>
          </a:p>
        </p:txBody>
      </p:sp>
      <p:sp>
        <p:nvSpPr>
          <p:cNvPr id="52" name="Rectangle 51"/>
          <p:cNvSpPr/>
          <p:nvPr/>
        </p:nvSpPr>
        <p:spPr>
          <a:xfrm>
            <a:off x="5493058" y="1670889"/>
            <a:ext cx="627096" cy="338554"/>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lang="de-DE" sz="1600" dirty="0">
                <a:solidFill>
                  <a:srgbClr val="AC0236"/>
                </a:solidFill>
                <a:latin typeface="Segoe UI"/>
              </a:rPr>
              <a:t>20</a:t>
            </a:r>
            <a:r>
              <a:rPr kumimoji="0" lang="de-DE" sz="1600" b="0" i="0" u="none" strike="noStrike" kern="1200" cap="none" spc="0" normalizeH="0" baseline="0" noProof="0" dirty="0">
                <a:ln>
                  <a:noFill/>
                </a:ln>
                <a:solidFill>
                  <a:srgbClr val="AC0236"/>
                </a:solidFill>
                <a:effectLst/>
                <a:uLnTx/>
                <a:uFillTx/>
                <a:latin typeface="Segoe UI"/>
                <a:ea typeface="+mn-ea"/>
                <a:cs typeface="+mn-cs"/>
              </a:rPr>
              <a:t>19</a:t>
            </a:r>
          </a:p>
        </p:txBody>
      </p:sp>
      <p:sp>
        <p:nvSpPr>
          <p:cNvPr id="53" name="Rectangle 52"/>
          <p:cNvSpPr/>
          <p:nvPr/>
        </p:nvSpPr>
        <p:spPr>
          <a:xfrm>
            <a:off x="7148155" y="1673339"/>
            <a:ext cx="117423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AC0236"/>
                </a:solidFill>
                <a:effectLst/>
                <a:uLnTx/>
                <a:uFillTx/>
                <a:latin typeface="Segoe UI"/>
                <a:ea typeface="+mn-ea"/>
                <a:cs typeface="+mn-cs"/>
              </a:rPr>
              <a:t>+/- in Euro</a:t>
            </a:r>
          </a:p>
        </p:txBody>
      </p:sp>
      <p:sp>
        <p:nvSpPr>
          <p:cNvPr id="54" name="Rectangle 53"/>
          <p:cNvSpPr/>
          <p:nvPr/>
        </p:nvSpPr>
        <p:spPr>
          <a:xfrm>
            <a:off x="3569586" y="2319032"/>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34,7</a:t>
            </a:r>
            <a:endParaRPr kumimoji="0" lang="de-DE" sz="1200" i="0" u="none" strike="noStrike" kern="1200" cap="none" spc="0" normalizeH="0" baseline="0" noProof="0" dirty="0">
              <a:ln>
                <a:noFill/>
              </a:ln>
              <a:effectLst/>
              <a:uLnTx/>
              <a:uFillTx/>
              <a:latin typeface="Genava"/>
              <a:ea typeface="+mn-ea"/>
              <a:cs typeface="+mn-cs"/>
            </a:endParaRPr>
          </a:p>
        </p:txBody>
      </p:sp>
      <p:sp>
        <p:nvSpPr>
          <p:cNvPr id="55" name="Rectangle 54"/>
          <p:cNvSpPr/>
          <p:nvPr/>
        </p:nvSpPr>
        <p:spPr>
          <a:xfrm>
            <a:off x="3563854" y="2961992"/>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27,6</a:t>
            </a:r>
          </a:p>
        </p:txBody>
      </p:sp>
      <p:sp>
        <p:nvSpPr>
          <p:cNvPr id="56" name="Rectangle 55"/>
          <p:cNvSpPr/>
          <p:nvPr/>
        </p:nvSpPr>
        <p:spPr>
          <a:xfrm>
            <a:off x="3567971" y="3603806"/>
            <a:ext cx="415499"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2,9</a:t>
            </a:r>
          </a:p>
        </p:txBody>
      </p:sp>
      <p:sp>
        <p:nvSpPr>
          <p:cNvPr id="57" name="Rectangle 56"/>
          <p:cNvSpPr/>
          <p:nvPr/>
        </p:nvSpPr>
        <p:spPr>
          <a:xfrm>
            <a:off x="3473766" y="4251862"/>
            <a:ext cx="612668"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8,4 %</a:t>
            </a:r>
          </a:p>
        </p:txBody>
      </p:sp>
      <p:sp>
        <p:nvSpPr>
          <p:cNvPr id="75" name="Rectangle 74"/>
          <p:cNvSpPr/>
          <p:nvPr/>
        </p:nvSpPr>
        <p:spPr>
          <a:xfrm>
            <a:off x="7306042" y="2317904"/>
            <a:ext cx="68480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+ 10,5</a:t>
            </a:r>
          </a:p>
        </p:txBody>
      </p:sp>
      <p:sp>
        <p:nvSpPr>
          <p:cNvPr id="76" name="Rectangle 75"/>
          <p:cNvSpPr/>
          <p:nvPr/>
        </p:nvSpPr>
        <p:spPr>
          <a:xfrm>
            <a:off x="7402305" y="2959172"/>
            <a:ext cx="58862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+ 9,6</a:t>
            </a:r>
          </a:p>
        </p:txBody>
      </p:sp>
      <p:sp>
        <p:nvSpPr>
          <p:cNvPr id="77" name="Rectangle 76"/>
          <p:cNvSpPr/>
          <p:nvPr/>
        </p:nvSpPr>
        <p:spPr>
          <a:xfrm>
            <a:off x="7402646" y="3603368"/>
            <a:ext cx="58862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+ 1,6</a:t>
            </a:r>
          </a:p>
        </p:txBody>
      </p:sp>
      <p:sp>
        <p:nvSpPr>
          <p:cNvPr id="59" name="Rectangle 58"/>
          <p:cNvSpPr/>
          <p:nvPr/>
        </p:nvSpPr>
        <p:spPr>
          <a:xfrm>
            <a:off x="5587971" y="2320758"/>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24,2</a:t>
            </a:r>
          </a:p>
        </p:txBody>
      </p:sp>
      <p:sp>
        <p:nvSpPr>
          <p:cNvPr id="60" name="Rectangle 59"/>
          <p:cNvSpPr/>
          <p:nvPr/>
        </p:nvSpPr>
        <p:spPr>
          <a:xfrm>
            <a:off x="5574202" y="2959225"/>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18,0</a:t>
            </a:r>
          </a:p>
        </p:txBody>
      </p:sp>
      <p:sp>
        <p:nvSpPr>
          <p:cNvPr id="61" name="Rectangle 60"/>
          <p:cNvSpPr/>
          <p:nvPr/>
        </p:nvSpPr>
        <p:spPr>
          <a:xfrm>
            <a:off x="5572817" y="3603806"/>
            <a:ext cx="415499"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1,3</a:t>
            </a:r>
          </a:p>
        </p:txBody>
      </p:sp>
      <p:sp>
        <p:nvSpPr>
          <p:cNvPr id="62" name="Rectangle 61"/>
          <p:cNvSpPr/>
          <p:nvPr/>
        </p:nvSpPr>
        <p:spPr>
          <a:xfrm>
            <a:off x="5492333" y="4260827"/>
            <a:ext cx="643125"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5,2 %	</a:t>
            </a:r>
          </a:p>
        </p:txBody>
      </p:sp>
      <p:sp>
        <p:nvSpPr>
          <p:cNvPr id="78" name="Rectangle 52"/>
          <p:cNvSpPr/>
          <p:nvPr/>
        </p:nvSpPr>
        <p:spPr>
          <a:xfrm>
            <a:off x="9837792" y="1673339"/>
            <a:ext cx="574195"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AC0236"/>
                </a:solidFill>
                <a:effectLst/>
                <a:uLnTx/>
                <a:uFillTx/>
                <a:latin typeface="Segoe UI"/>
                <a:ea typeface="+mn-ea"/>
                <a:cs typeface="+mn-cs"/>
              </a:rPr>
              <a:t>in %</a:t>
            </a:r>
          </a:p>
        </p:txBody>
      </p:sp>
      <p:sp>
        <p:nvSpPr>
          <p:cNvPr id="79" name="Rectangle 74"/>
          <p:cNvSpPr/>
          <p:nvPr/>
        </p:nvSpPr>
        <p:spPr>
          <a:xfrm>
            <a:off x="9832402" y="2317904"/>
            <a:ext cx="74732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+ 43 %</a:t>
            </a:r>
          </a:p>
        </p:txBody>
      </p:sp>
      <p:sp>
        <p:nvSpPr>
          <p:cNvPr id="80" name="Rectangle 75"/>
          <p:cNvSpPr/>
          <p:nvPr/>
        </p:nvSpPr>
        <p:spPr>
          <a:xfrm>
            <a:off x="9789152" y="2959172"/>
            <a:ext cx="79701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+ 53 %</a:t>
            </a:r>
          </a:p>
        </p:txBody>
      </p:sp>
      <p:sp>
        <p:nvSpPr>
          <p:cNvPr id="82" name="Rectangle 76"/>
          <p:cNvSpPr/>
          <p:nvPr/>
        </p:nvSpPr>
        <p:spPr>
          <a:xfrm>
            <a:off x="9833149" y="3603155"/>
            <a:ext cx="843501"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+ 131 %</a:t>
            </a:r>
          </a:p>
        </p:txBody>
      </p:sp>
      <p:sp>
        <p:nvSpPr>
          <p:cNvPr id="85" name="Rectangle 76"/>
          <p:cNvSpPr/>
          <p:nvPr/>
        </p:nvSpPr>
        <p:spPr>
          <a:xfrm>
            <a:off x="7396893" y="4252600"/>
            <a:ext cx="256802"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a:t>
            </a:r>
          </a:p>
        </p:txBody>
      </p:sp>
      <p:sp>
        <p:nvSpPr>
          <p:cNvPr id="86" name="Rectangle 76"/>
          <p:cNvSpPr/>
          <p:nvPr/>
        </p:nvSpPr>
        <p:spPr>
          <a:xfrm>
            <a:off x="9843611" y="4261869"/>
            <a:ext cx="256802"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a:t>
            </a:r>
          </a:p>
        </p:txBody>
      </p:sp>
      <p:sp>
        <p:nvSpPr>
          <p:cNvPr id="89" name="Rectangle 42"/>
          <p:cNvSpPr/>
          <p:nvPr/>
        </p:nvSpPr>
        <p:spPr>
          <a:xfrm>
            <a:off x="450082" y="4905070"/>
            <a:ext cx="2896747" cy="307777"/>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Segoe UI"/>
                <a:ea typeface="+mn-ea"/>
                <a:cs typeface="+mn-cs"/>
              </a:rPr>
              <a:t>Ergebnis je Aktie nach Minder. </a:t>
            </a:r>
          </a:p>
        </p:txBody>
      </p:sp>
      <p:cxnSp>
        <p:nvCxnSpPr>
          <p:cNvPr id="11" name="Straight Connector 10"/>
          <p:cNvCxnSpPr/>
          <p:nvPr/>
        </p:nvCxnSpPr>
        <p:spPr>
          <a:xfrm>
            <a:off x="3026875" y="2162154"/>
            <a:ext cx="6758" cy="39599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Rectangle 43"/>
          <p:cNvSpPr/>
          <p:nvPr/>
        </p:nvSpPr>
        <p:spPr>
          <a:xfrm>
            <a:off x="451114" y="5581654"/>
            <a:ext cx="2400722"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effectLst/>
                <a:uLnTx/>
                <a:uFillTx/>
                <a:latin typeface="Segoe UI"/>
                <a:ea typeface="+mn-ea"/>
                <a:cs typeface="+mn-cs"/>
              </a:rPr>
              <a:t>Cashflow aus lfd. Tätigkeit</a:t>
            </a:r>
          </a:p>
        </p:txBody>
      </p:sp>
      <p:sp>
        <p:nvSpPr>
          <p:cNvPr id="92" name="Rectangle 55"/>
          <p:cNvSpPr/>
          <p:nvPr/>
        </p:nvSpPr>
        <p:spPr>
          <a:xfrm>
            <a:off x="9838888" y="5583562"/>
            <a:ext cx="843501"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a:ln>
                  <a:noFill/>
                </a:ln>
                <a:effectLst/>
                <a:uLnTx/>
                <a:uFillTx/>
                <a:latin typeface="Segoe UI"/>
                <a:ea typeface="+mn-ea"/>
                <a:cs typeface="+mn-cs"/>
              </a:rPr>
              <a:t>+ 255 </a:t>
            </a:r>
            <a:r>
              <a:rPr kumimoji="0" lang="de-DE" sz="1400" i="0" u="none" strike="noStrike" kern="1200" cap="none" spc="0" normalizeH="0" baseline="0" noProof="0" dirty="0">
                <a:ln>
                  <a:noFill/>
                </a:ln>
                <a:effectLst/>
                <a:uLnTx/>
                <a:uFillTx/>
                <a:latin typeface="Segoe UI"/>
                <a:ea typeface="+mn-ea"/>
                <a:cs typeface="+mn-cs"/>
              </a:rPr>
              <a:t>%</a:t>
            </a:r>
          </a:p>
        </p:txBody>
      </p:sp>
      <p:sp>
        <p:nvSpPr>
          <p:cNvPr id="93" name="Rectangle 55"/>
          <p:cNvSpPr/>
          <p:nvPr/>
        </p:nvSpPr>
        <p:spPr>
          <a:xfrm>
            <a:off x="7402646" y="5585009"/>
            <a:ext cx="58862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+ 1,7</a:t>
            </a:r>
          </a:p>
        </p:txBody>
      </p:sp>
      <p:sp>
        <p:nvSpPr>
          <p:cNvPr id="94" name="Rectangle 55"/>
          <p:cNvSpPr/>
          <p:nvPr/>
        </p:nvSpPr>
        <p:spPr>
          <a:xfrm>
            <a:off x="5572326" y="5583066"/>
            <a:ext cx="415499"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1,1</a:t>
            </a:r>
          </a:p>
        </p:txBody>
      </p:sp>
      <p:sp>
        <p:nvSpPr>
          <p:cNvPr id="95" name="Rectangle 55"/>
          <p:cNvSpPr/>
          <p:nvPr/>
        </p:nvSpPr>
        <p:spPr>
          <a:xfrm>
            <a:off x="3559911" y="5583067"/>
            <a:ext cx="415499"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2,8</a:t>
            </a:r>
          </a:p>
        </p:txBody>
      </p:sp>
      <p:sp>
        <p:nvSpPr>
          <p:cNvPr id="96" name="Rectangle 56"/>
          <p:cNvSpPr/>
          <p:nvPr/>
        </p:nvSpPr>
        <p:spPr>
          <a:xfrm>
            <a:off x="3483072" y="4899427"/>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0,34</a:t>
            </a:r>
          </a:p>
        </p:txBody>
      </p:sp>
      <p:sp>
        <p:nvSpPr>
          <p:cNvPr id="97" name="Rectangle 56"/>
          <p:cNvSpPr/>
          <p:nvPr/>
        </p:nvSpPr>
        <p:spPr>
          <a:xfrm>
            <a:off x="5492533" y="4904394"/>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0,29</a:t>
            </a:r>
          </a:p>
        </p:txBody>
      </p:sp>
      <p:sp>
        <p:nvSpPr>
          <p:cNvPr id="98" name="Rectangle 56"/>
          <p:cNvSpPr/>
          <p:nvPr/>
        </p:nvSpPr>
        <p:spPr>
          <a:xfrm>
            <a:off x="7372379" y="4904394"/>
            <a:ext cx="68480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+ 0,05</a:t>
            </a:r>
          </a:p>
        </p:txBody>
      </p:sp>
      <p:sp>
        <p:nvSpPr>
          <p:cNvPr id="99" name="Rectangle 56"/>
          <p:cNvSpPr/>
          <p:nvPr/>
        </p:nvSpPr>
        <p:spPr>
          <a:xfrm>
            <a:off x="9878844" y="4904942"/>
            <a:ext cx="74732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effectLst/>
                <a:uLnTx/>
                <a:uFillTx/>
                <a:latin typeface="Segoe UI"/>
                <a:ea typeface="+mn-ea"/>
                <a:cs typeface="+mn-cs"/>
              </a:rPr>
              <a:t>+ 17 %</a:t>
            </a:r>
          </a:p>
        </p:txBody>
      </p:sp>
      <p:sp>
        <p:nvSpPr>
          <p:cNvPr id="5" name="Rechteck 4">
            <a:extLst>
              <a:ext uri="{FF2B5EF4-FFF2-40B4-BE49-F238E27FC236}">
                <a16:creationId xmlns:a16="http://schemas.microsoft.com/office/drawing/2014/main" id="{27F0A222-98FA-45D3-9629-00E521AE04CD}"/>
              </a:ext>
            </a:extLst>
          </p:cNvPr>
          <p:cNvSpPr/>
          <p:nvPr/>
        </p:nvSpPr>
        <p:spPr>
          <a:xfrm>
            <a:off x="131536" y="253928"/>
            <a:ext cx="4950394"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chemeClr val="tx1">
                    <a:lumMod val="50000"/>
                  </a:schemeClr>
                </a:solidFill>
                <a:effectLst/>
                <a:uLnTx/>
                <a:uFillTx/>
                <a:latin typeface="Segoe UI"/>
                <a:ea typeface="+mn-ea"/>
                <a:cs typeface="+mn-cs"/>
              </a:rPr>
              <a:t>Entwicklung der GuV 2020</a:t>
            </a:r>
          </a:p>
        </p:txBody>
      </p:sp>
      <p:sp>
        <p:nvSpPr>
          <p:cNvPr id="6" name="Foliennummernplatzhalter 5">
            <a:extLst>
              <a:ext uri="{FF2B5EF4-FFF2-40B4-BE49-F238E27FC236}">
                <a16:creationId xmlns:a16="http://schemas.microsoft.com/office/drawing/2014/main" id="{BF86F205-D208-4340-BFEB-3A35F1FD9952}"/>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7</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cxnSp>
        <p:nvCxnSpPr>
          <p:cNvPr id="7" name="Gerade Verbindung 6"/>
          <p:cNvCxnSpPr/>
          <p:nvPr/>
        </p:nvCxnSpPr>
        <p:spPr>
          <a:xfrm>
            <a:off x="515938" y="2153166"/>
            <a:ext cx="11160125" cy="0"/>
          </a:xfrm>
          <a:prstGeom prst="line">
            <a:avLst/>
          </a:prstGeom>
          <a:ln w="38100">
            <a:solidFill>
              <a:srgbClr val="AC0134"/>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p:nvCxnSpPr>
        <p:spPr>
          <a:xfrm>
            <a:off x="515938" y="1473799"/>
            <a:ext cx="11160125" cy="0"/>
          </a:xfrm>
          <a:prstGeom prst="line">
            <a:avLst/>
          </a:prstGeom>
          <a:ln w="38100">
            <a:solidFill>
              <a:srgbClr val="AC0134"/>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a:off x="515938" y="2774489"/>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a:off x="515938" y="3425120"/>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a:off x="515938" y="4087474"/>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a:off x="515938" y="4732243"/>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a:off x="515938" y="5406319"/>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p:nvCxnSpPr>
        <p:spPr>
          <a:xfrm>
            <a:off x="515938" y="6039366"/>
            <a:ext cx="111601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75951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46629" y="2310976"/>
            <a:ext cx="1309974"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lumMod val="50000"/>
                  </a:schemeClr>
                </a:solidFill>
                <a:effectLst/>
                <a:uLnTx/>
                <a:uFillTx/>
                <a:latin typeface="Segoe UI"/>
                <a:ea typeface="+mn-ea"/>
                <a:cs typeface="+mn-cs"/>
              </a:rPr>
              <a:t>Bilanzsumme</a:t>
            </a:r>
          </a:p>
        </p:txBody>
      </p:sp>
      <p:sp>
        <p:nvSpPr>
          <p:cNvPr id="42" name="Rectangle 41"/>
          <p:cNvSpPr/>
          <p:nvPr/>
        </p:nvSpPr>
        <p:spPr>
          <a:xfrm>
            <a:off x="446629" y="2960320"/>
            <a:ext cx="1226618"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lumMod val="50000"/>
                  </a:schemeClr>
                </a:solidFill>
                <a:effectLst/>
                <a:uLnTx/>
                <a:uFillTx/>
                <a:latin typeface="Segoe UI"/>
                <a:ea typeface="+mn-ea"/>
                <a:cs typeface="+mn-cs"/>
              </a:rPr>
              <a:t>Eigenkapital</a:t>
            </a:r>
          </a:p>
        </p:txBody>
      </p:sp>
      <p:sp>
        <p:nvSpPr>
          <p:cNvPr id="43" name="Rectangle 42"/>
          <p:cNvSpPr/>
          <p:nvPr/>
        </p:nvSpPr>
        <p:spPr>
          <a:xfrm>
            <a:off x="450228" y="3610222"/>
            <a:ext cx="1722844"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lumMod val="50000"/>
                  </a:schemeClr>
                </a:solidFill>
                <a:effectLst/>
                <a:uLnTx/>
                <a:uFillTx/>
                <a:latin typeface="Segoe UI"/>
                <a:ea typeface="+mn-ea"/>
                <a:cs typeface="+mn-cs"/>
              </a:rPr>
              <a:t>Eigenkapitalquote</a:t>
            </a:r>
          </a:p>
        </p:txBody>
      </p:sp>
      <p:sp>
        <p:nvSpPr>
          <p:cNvPr id="44" name="Rectangle 43"/>
          <p:cNvSpPr/>
          <p:nvPr/>
        </p:nvSpPr>
        <p:spPr>
          <a:xfrm>
            <a:off x="458661" y="4254211"/>
            <a:ext cx="1461554" cy="307777"/>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lumMod val="50000"/>
                  </a:schemeClr>
                </a:solidFill>
                <a:effectLst/>
                <a:uLnTx/>
                <a:uFillTx/>
                <a:latin typeface="Segoe UI"/>
                <a:ea typeface="+mn-ea"/>
                <a:cs typeface="+mn-cs"/>
              </a:rPr>
              <a:t>Zahlungsmittel</a:t>
            </a:r>
          </a:p>
        </p:txBody>
      </p:sp>
      <p:sp>
        <p:nvSpPr>
          <p:cNvPr id="50" name="Rectangle 49"/>
          <p:cNvSpPr/>
          <p:nvPr/>
        </p:nvSpPr>
        <p:spPr>
          <a:xfrm>
            <a:off x="411247" y="1668675"/>
            <a:ext cx="1360437" cy="338554"/>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AC0236"/>
                </a:solidFill>
                <a:effectLst/>
                <a:uLnTx/>
                <a:uFillTx/>
                <a:latin typeface="Segoe UI"/>
                <a:ea typeface="+mn-ea"/>
                <a:cs typeface="+mn-cs"/>
              </a:rPr>
              <a:t>In Mio. Euro</a:t>
            </a:r>
          </a:p>
        </p:txBody>
      </p:sp>
      <p:sp>
        <p:nvSpPr>
          <p:cNvPr id="51" name="Rectangle 50"/>
          <p:cNvSpPr/>
          <p:nvPr/>
        </p:nvSpPr>
        <p:spPr>
          <a:xfrm>
            <a:off x="3317238" y="1671733"/>
            <a:ext cx="1159293" cy="338554"/>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AC0236"/>
                </a:solidFill>
                <a:effectLst/>
                <a:uLnTx/>
                <a:uFillTx/>
                <a:latin typeface="Segoe UI"/>
                <a:ea typeface="+mn-ea"/>
                <a:cs typeface="+mn-cs"/>
              </a:rPr>
              <a:t>31.12.2020</a:t>
            </a:r>
          </a:p>
        </p:txBody>
      </p:sp>
      <p:sp>
        <p:nvSpPr>
          <p:cNvPr id="52" name="Rectangle 51"/>
          <p:cNvSpPr/>
          <p:nvPr/>
        </p:nvSpPr>
        <p:spPr>
          <a:xfrm>
            <a:off x="5303965" y="1670741"/>
            <a:ext cx="1159293" cy="338554"/>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AC0236"/>
                </a:solidFill>
                <a:effectLst/>
                <a:uLnTx/>
                <a:uFillTx/>
                <a:latin typeface="Segoe UI"/>
                <a:ea typeface="+mn-ea"/>
                <a:cs typeface="+mn-cs"/>
              </a:rPr>
              <a:t>31.12.2019</a:t>
            </a:r>
          </a:p>
        </p:txBody>
      </p:sp>
      <p:sp>
        <p:nvSpPr>
          <p:cNvPr id="53" name="Rectangle 52"/>
          <p:cNvSpPr/>
          <p:nvPr/>
        </p:nvSpPr>
        <p:spPr>
          <a:xfrm>
            <a:off x="7283442" y="1673395"/>
            <a:ext cx="1174231"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AC0236"/>
                </a:solidFill>
                <a:effectLst/>
                <a:uLnTx/>
                <a:uFillTx/>
                <a:latin typeface="Segoe UI"/>
                <a:ea typeface="+mn-ea"/>
                <a:cs typeface="+mn-cs"/>
              </a:rPr>
              <a:t>+/- in Euro</a:t>
            </a:r>
          </a:p>
        </p:txBody>
      </p:sp>
      <p:sp>
        <p:nvSpPr>
          <p:cNvPr id="54" name="Rectangle 53"/>
          <p:cNvSpPr/>
          <p:nvPr/>
        </p:nvSpPr>
        <p:spPr>
          <a:xfrm>
            <a:off x="3522092" y="2320747"/>
            <a:ext cx="511679"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27,2</a:t>
            </a:r>
            <a:endParaRPr kumimoji="0" lang="de-DE" sz="1200" i="0" u="none" strike="noStrike" kern="1200" cap="none" spc="0" normalizeH="0" baseline="0" noProof="0" dirty="0">
              <a:ln>
                <a:noFill/>
              </a:ln>
              <a:solidFill>
                <a:schemeClr val="tx1">
                  <a:lumMod val="50000"/>
                </a:schemeClr>
              </a:solidFill>
              <a:effectLst/>
              <a:uLnTx/>
              <a:uFillTx/>
              <a:latin typeface="Genava"/>
              <a:ea typeface="+mn-ea"/>
              <a:cs typeface="+mn-cs"/>
            </a:endParaRPr>
          </a:p>
        </p:txBody>
      </p:sp>
      <p:sp>
        <p:nvSpPr>
          <p:cNvPr id="55" name="Rectangle 54"/>
          <p:cNvSpPr/>
          <p:nvPr/>
        </p:nvSpPr>
        <p:spPr>
          <a:xfrm>
            <a:off x="3522419" y="2961019"/>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17,1</a:t>
            </a:r>
          </a:p>
        </p:txBody>
      </p:sp>
      <p:sp>
        <p:nvSpPr>
          <p:cNvPr id="56" name="Rectangle 55"/>
          <p:cNvSpPr/>
          <p:nvPr/>
        </p:nvSpPr>
        <p:spPr>
          <a:xfrm>
            <a:off x="3475312" y="3604993"/>
            <a:ext cx="708848"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63,0 %</a:t>
            </a:r>
          </a:p>
        </p:txBody>
      </p:sp>
      <p:sp>
        <p:nvSpPr>
          <p:cNvPr id="57" name="Rectangle 56"/>
          <p:cNvSpPr/>
          <p:nvPr/>
        </p:nvSpPr>
        <p:spPr>
          <a:xfrm>
            <a:off x="3516403" y="4257498"/>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10,8</a:t>
            </a:r>
          </a:p>
        </p:txBody>
      </p:sp>
      <p:sp>
        <p:nvSpPr>
          <p:cNvPr id="75" name="Rectangle 74"/>
          <p:cNvSpPr/>
          <p:nvPr/>
        </p:nvSpPr>
        <p:spPr>
          <a:xfrm>
            <a:off x="7351640" y="2311707"/>
            <a:ext cx="68480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+ 19,9</a:t>
            </a:r>
          </a:p>
        </p:txBody>
      </p:sp>
      <p:sp>
        <p:nvSpPr>
          <p:cNvPr id="76" name="Rectangle 75"/>
          <p:cNvSpPr/>
          <p:nvPr/>
        </p:nvSpPr>
        <p:spPr>
          <a:xfrm>
            <a:off x="7356871" y="2958703"/>
            <a:ext cx="734496"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 + 14,0</a:t>
            </a:r>
          </a:p>
        </p:txBody>
      </p:sp>
      <p:sp>
        <p:nvSpPr>
          <p:cNvPr id="77" name="Rectangle 76"/>
          <p:cNvSpPr/>
          <p:nvPr/>
        </p:nvSpPr>
        <p:spPr>
          <a:xfrm>
            <a:off x="7376485" y="3621505"/>
            <a:ext cx="299661" cy="307105"/>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a:t>
            </a:r>
          </a:p>
        </p:txBody>
      </p:sp>
      <p:sp>
        <p:nvSpPr>
          <p:cNvPr id="59" name="Rectangle 58"/>
          <p:cNvSpPr/>
          <p:nvPr/>
        </p:nvSpPr>
        <p:spPr>
          <a:xfrm>
            <a:off x="5587776" y="2314561"/>
            <a:ext cx="415499"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7,3</a:t>
            </a:r>
          </a:p>
        </p:txBody>
      </p:sp>
      <p:sp>
        <p:nvSpPr>
          <p:cNvPr id="60" name="Rectangle 59"/>
          <p:cNvSpPr/>
          <p:nvPr/>
        </p:nvSpPr>
        <p:spPr>
          <a:xfrm>
            <a:off x="5563022" y="2958199"/>
            <a:ext cx="415499"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3,1</a:t>
            </a:r>
          </a:p>
        </p:txBody>
      </p:sp>
      <p:sp>
        <p:nvSpPr>
          <p:cNvPr id="61" name="Rectangle 60"/>
          <p:cNvSpPr/>
          <p:nvPr/>
        </p:nvSpPr>
        <p:spPr>
          <a:xfrm>
            <a:off x="5474531" y="3613958"/>
            <a:ext cx="708848"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42,9 %</a:t>
            </a:r>
          </a:p>
        </p:txBody>
      </p:sp>
      <p:sp>
        <p:nvSpPr>
          <p:cNvPr id="62" name="Rectangle 61"/>
          <p:cNvSpPr/>
          <p:nvPr/>
        </p:nvSpPr>
        <p:spPr>
          <a:xfrm>
            <a:off x="5579067" y="4254227"/>
            <a:ext cx="415499"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2,5</a:t>
            </a:r>
          </a:p>
        </p:txBody>
      </p:sp>
      <p:sp>
        <p:nvSpPr>
          <p:cNvPr id="78" name="Rectangle 52"/>
          <p:cNvSpPr/>
          <p:nvPr/>
        </p:nvSpPr>
        <p:spPr>
          <a:xfrm>
            <a:off x="9842941" y="1673395"/>
            <a:ext cx="574195"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AC0236"/>
                </a:solidFill>
                <a:effectLst/>
                <a:uLnTx/>
                <a:uFillTx/>
                <a:latin typeface="Segoe UI"/>
                <a:ea typeface="+mn-ea"/>
                <a:cs typeface="+mn-cs"/>
              </a:rPr>
              <a:t>in %</a:t>
            </a:r>
          </a:p>
        </p:txBody>
      </p:sp>
      <p:sp>
        <p:nvSpPr>
          <p:cNvPr id="79" name="Rectangle 74"/>
          <p:cNvSpPr/>
          <p:nvPr/>
        </p:nvSpPr>
        <p:spPr>
          <a:xfrm>
            <a:off x="9906502" y="2311707"/>
            <a:ext cx="843501"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+ 274 %</a:t>
            </a:r>
          </a:p>
        </p:txBody>
      </p:sp>
      <p:sp>
        <p:nvSpPr>
          <p:cNvPr id="80" name="Rectangle 75"/>
          <p:cNvSpPr/>
          <p:nvPr/>
        </p:nvSpPr>
        <p:spPr>
          <a:xfrm>
            <a:off x="9850592" y="2958199"/>
            <a:ext cx="89319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 + 449 %</a:t>
            </a:r>
          </a:p>
        </p:txBody>
      </p:sp>
      <p:sp>
        <p:nvSpPr>
          <p:cNvPr id="82" name="Rectangle 76"/>
          <p:cNvSpPr/>
          <p:nvPr/>
        </p:nvSpPr>
        <p:spPr>
          <a:xfrm>
            <a:off x="9884613" y="3620833"/>
            <a:ext cx="256801"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a:t>
            </a:r>
          </a:p>
        </p:txBody>
      </p:sp>
      <p:sp>
        <p:nvSpPr>
          <p:cNvPr id="85" name="Rectangle 76"/>
          <p:cNvSpPr/>
          <p:nvPr/>
        </p:nvSpPr>
        <p:spPr>
          <a:xfrm>
            <a:off x="7417776" y="4251608"/>
            <a:ext cx="58862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+ 8,3</a:t>
            </a:r>
          </a:p>
        </p:txBody>
      </p:sp>
      <p:sp>
        <p:nvSpPr>
          <p:cNvPr id="86" name="Rectangle 76"/>
          <p:cNvSpPr/>
          <p:nvPr/>
        </p:nvSpPr>
        <p:spPr>
          <a:xfrm>
            <a:off x="9851377" y="4255065"/>
            <a:ext cx="843501"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+ 328 %</a:t>
            </a:r>
          </a:p>
        </p:txBody>
      </p:sp>
      <p:sp>
        <p:nvSpPr>
          <p:cNvPr id="89" name="Rectangle 42"/>
          <p:cNvSpPr/>
          <p:nvPr/>
        </p:nvSpPr>
        <p:spPr>
          <a:xfrm>
            <a:off x="458661" y="4899600"/>
            <a:ext cx="2896747" cy="307777"/>
          </a:xfrm>
          <a:prstGeom prst="rect">
            <a:avLst/>
          </a:prstGeom>
        </p:spPr>
        <p:txBody>
          <a:bodyPr wrap="squar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chemeClr val="tx1">
                    <a:lumMod val="50000"/>
                  </a:schemeClr>
                </a:solidFill>
                <a:effectLst/>
                <a:uLnTx/>
                <a:uFillTx/>
                <a:latin typeface="Segoe UI"/>
                <a:ea typeface="+mn-ea"/>
                <a:cs typeface="+mn-cs"/>
              </a:rPr>
              <a:t>Auftragsbestand</a:t>
            </a:r>
          </a:p>
        </p:txBody>
      </p:sp>
      <p:cxnSp>
        <p:nvCxnSpPr>
          <p:cNvPr id="11" name="Straight Connector 10"/>
          <p:cNvCxnSpPr/>
          <p:nvPr/>
        </p:nvCxnSpPr>
        <p:spPr>
          <a:xfrm>
            <a:off x="3026875" y="2064718"/>
            <a:ext cx="6758" cy="39599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062386" y="2065790"/>
            <a:ext cx="20123" cy="38973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Rectangle 56"/>
          <p:cNvSpPr/>
          <p:nvPr/>
        </p:nvSpPr>
        <p:spPr>
          <a:xfrm>
            <a:off x="3558515" y="4899530"/>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30,5</a:t>
            </a:r>
          </a:p>
        </p:txBody>
      </p:sp>
      <p:sp>
        <p:nvSpPr>
          <p:cNvPr id="97" name="Rectangle 56"/>
          <p:cNvSpPr/>
          <p:nvPr/>
        </p:nvSpPr>
        <p:spPr>
          <a:xfrm>
            <a:off x="5569766" y="4898481"/>
            <a:ext cx="51168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17,0</a:t>
            </a:r>
          </a:p>
        </p:txBody>
      </p:sp>
      <p:sp>
        <p:nvSpPr>
          <p:cNvPr id="98" name="Rectangle 56"/>
          <p:cNvSpPr/>
          <p:nvPr/>
        </p:nvSpPr>
        <p:spPr>
          <a:xfrm>
            <a:off x="7435862" y="4898481"/>
            <a:ext cx="684803"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+ 13,5</a:t>
            </a:r>
          </a:p>
        </p:txBody>
      </p:sp>
      <p:sp>
        <p:nvSpPr>
          <p:cNvPr id="99" name="Rectangle 56"/>
          <p:cNvSpPr/>
          <p:nvPr/>
        </p:nvSpPr>
        <p:spPr>
          <a:xfrm>
            <a:off x="9851337" y="4899029"/>
            <a:ext cx="747320" cy="307777"/>
          </a:xfrm>
          <a:prstGeom prst="rect">
            <a:avLst/>
          </a:prstGeom>
        </p:spPr>
        <p:txBody>
          <a:bodyPr wrap="non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de-DE" sz="1400" i="0" u="none" strike="noStrike" kern="1200" cap="none" spc="0" normalizeH="0" baseline="0" noProof="0" dirty="0">
                <a:ln>
                  <a:noFill/>
                </a:ln>
                <a:solidFill>
                  <a:schemeClr val="tx1">
                    <a:lumMod val="50000"/>
                  </a:schemeClr>
                </a:solidFill>
                <a:effectLst/>
                <a:uLnTx/>
                <a:uFillTx/>
                <a:latin typeface="Segoe UI"/>
                <a:ea typeface="+mn-ea"/>
                <a:cs typeface="+mn-cs"/>
              </a:rPr>
              <a:t>+ 80 %</a:t>
            </a:r>
          </a:p>
        </p:txBody>
      </p:sp>
      <p:sp>
        <p:nvSpPr>
          <p:cNvPr id="5" name="Rechteck 4">
            <a:extLst>
              <a:ext uri="{FF2B5EF4-FFF2-40B4-BE49-F238E27FC236}">
                <a16:creationId xmlns:a16="http://schemas.microsoft.com/office/drawing/2014/main" id="{27F0A222-98FA-45D3-9629-00E521AE04CD}"/>
              </a:ext>
            </a:extLst>
          </p:cNvPr>
          <p:cNvSpPr/>
          <p:nvPr/>
        </p:nvSpPr>
        <p:spPr>
          <a:xfrm>
            <a:off x="136585" y="254013"/>
            <a:ext cx="5242141"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3A3A39"/>
                </a:solidFill>
                <a:effectLst/>
                <a:uLnTx/>
                <a:uFillTx/>
                <a:latin typeface="Segoe UI"/>
                <a:ea typeface="+mn-ea"/>
                <a:cs typeface="+mn-cs"/>
              </a:rPr>
              <a:t>Entwicklung der Bilanz 2020</a:t>
            </a:r>
          </a:p>
        </p:txBody>
      </p:sp>
      <p:sp>
        <p:nvSpPr>
          <p:cNvPr id="2" name="Foliennummernplatzhalter 1">
            <a:extLst>
              <a:ext uri="{FF2B5EF4-FFF2-40B4-BE49-F238E27FC236}">
                <a16:creationId xmlns:a16="http://schemas.microsoft.com/office/drawing/2014/main" id="{3404904B-313A-4D9A-8CB3-919EDD145EBE}"/>
              </a:ext>
            </a:extLst>
          </p:cNvPr>
          <p:cNvSpPr>
            <a:spLocks noGrp="1"/>
          </p:cNvSpPr>
          <p:nvPr>
            <p:ph type="sldNum" sz="quarter" idx="12"/>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cxnSp>
        <p:nvCxnSpPr>
          <p:cNvPr id="58" name="Gerade Verbindung 6">
            <a:extLst>
              <a:ext uri="{FF2B5EF4-FFF2-40B4-BE49-F238E27FC236}">
                <a16:creationId xmlns:a16="http://schemas.microsoft.com/office/drawing/2014/main" id="{D2BF9E14-4B79-4AEF-AFE0-4238CFBB0DD1}"/>
              </a:ext>
            </a:extLst>
          </p:cNvPr>
          <p:cNvCxnSpPr/>
          <p:nvPr/>
        </p:nvCxnSpPr>
        <p:spPr>
          <a:xfrm>
            <a:off x="515938" y="2153166"/>
            <a:ext cx="11160125" cy="0"/>
          </a:xfrm>
          <a:prstGeom prst="line">
            <a:avLst/>
          </a:prstGeom>
          <a:ln w="38100">
            <a:solidFill>
              <a:srgbClr val="AC0134"/>
            </a:solidFill>
          </a:ln>
        </p:spPr>
        <p:style>
          <a:lnRef idx="1">
            <a:schemeClr val="accent1"/>
          </a:lnRef>
          <a:fillRef idx="0">
            <a:schemeClr val="accent1"/>
          </a:fillRef>
          <a:effectRef idx="0">
            <a:schemeClr val="accent1"/>
          </a:effectRef>
          <a:fontRef idx="minor">
            <a:schemeClr val="tx1"/>
          </a:fontRef>
        </p:style>
      </p:cxnSp>
      <p:cxnSp>
        <p:nvCxnSpPr>
          <p:cNvPr id="63" name="Gerade Verbindung 62">
            <a:extLst>
              <a:ext uri="{FF2B5EF4-FFF2-40B4-BE49-F238E27FC236}">
                <a16:creationId xmlns:a16="http://schemas.microsoft.com/office/drawing/2014/main" id="{9A965553-3B06-470D-BB8E-3DB9EAB34FEA}"/>
              </a:ext>
            </a:extLst>
          </p:cNvPr>
          <p:cNvCxnSpPr/>
          <p:nvPr/>
        </p:nvCxnSpPr>
        <p:spPr>
          <a:xfrm>
            <a:off x="515938" y="1473799"/>
            <a:ext cx="11160125" cy="0"/>
          </a:xfrm>
          <a:prstGeom prst="line">
            <a:avLst/>
          </a:prstGeom>
          <a:ln w="38100">
            <a:solidFill>
              <a:srgbClr val="AC0134"/>
            </a:solidFill>
          </a:ln>
        </p:spPr>
        <p:style>
          <a:lnRef idx="1">
            <a:schemeClr val="accent1"/>
          </a:lnRef>
          <a:fillRef idx="0">
            <a:schemeClr val="accent1"/>
          </a:fillRef>
          <a:effectRef idx="0">
            <a:schemeClr val="accent1"/>
          </a:effectRef>
          <a:fontRef idx="minor">
            <a:schemeClr val="tx1"/>
          </a:fontRef>
        </p:style>
      </p:cxnSp>
      <p:cxnSp>
        <p:nvCxnSpPr>
          <p:cNvPr id="64" name="Gerade Verbindung 63">
            <a:extLst>
              <a:ext uri="{FF2B5EF4-FFF2-40B4-BE49-F238E27FC236}">
                <a16:creationId xmlns:a16="http://schemas.microsoft.com/office/drawing/2014/main" id="{AC3784C6-1E18-4D2A-9BFF-854DE8F85794}"/>
              </a:ext>
            </a:extLst>
          </p:cNvPr>
          <p:cNvCxnSpPr/>
          <p:nvPr/>
        </p:nvCxnSpPr>
        <p:spPr>
          <a:xfrm>
            <a:off x="515938" y="2774489"/>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a:extLst>
              <a:ext uri="{FF2B5EF4-FFF2-40B4-BE49-F238E27FC236}">
                <a16:creationId xmlns:a16="http://schemas.microsoft.com/office/drawing/2014/main" id="{10AB4872-06DD-44E4-A788-3E0693430B9F}"/>
              </a:ext>
            </a:extLst>
          </p:cNvPr>
          <p:cNvCxnSpPr/>
          <p:nvPr/>
        </p:nvCxnSpPr>
        <p:spPr>
          <a:xfrm>
            <a:off x="515938" y="3425120"/>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a:extLst>
              <a:ext uri="{FF2B5EF4-FFF2-40B4-BE49-F238E27FC236}">
                <a16:creationId xmlns:a16="http://schemas.microsoft.com/office/drawing/2014/main" id="{19AF954D-27A7-413D-9FCC-81CB94510473}"/>
              </a:ext>
            </a:extLst>
          </p:cNvPr>
          <p:cNvCxnSpPr/>
          <p:nvPr/>
        </p:nvCxnSpPr>
        <p:spPr>
          <a:xfrm>
            <a:off x="515938" y="4087474"/>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a:extLst>
              <a:ext uri="{FF2B5EF4-FFF2-40B4-BE49-F238E27FC236}">
                <a16:creationId xmlns:a16="http://schemas.microsoft.com/office/drawing/2014/main" id="{78347F9F-9C7B-4EDC-B59D-94E0FF09B363}"/>
              </a:ext>
            </a:extLst>
          </p:cNvPr>
          <p:cNvCxnSpPr/>
          <p:nvPr/>
        </p:nvCxnSpPr>
        <p:spPr>
          <a:xfrm>
            <a:off x="515938" y="4732243"/>
            <a:ext cx="11160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a:extLst>
              <a:ext uri="{FF2B5EF4-FFF2-40B4-BE49-F238E27FC236}">
                <a16:creationId xmlns:a16="http://schemas.microsoft.com/office/drawing/2014/main" id="{C9CB5D31-4BFD-43B5-9390-2027E5F95E4C}"/>
              </a:ext>
            </a:extLst>
          </p:cNvPr>
          <p:cNvCxnSpPr/>
          <p:nvPr/>
        </p:nvCxnSpPr>
        <p:spPr>
          <a:xfrm>
            <a:off x="515938" y="5396095"/>
            <a:ext cx="111601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218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14"/>
          <p:cNvGraphicFramePr/>
          <p:nvPr>
            <p:extLst>
              <p:ext uri="{D42A27DB-BD31-4B8C-83A1-F6EECF244321}">
                <p14:modId xmlns:p14="http://schemas.microsoft.com/office/powerpoint/2010/main" val="3247321914"/>
              </p:ext>
            </p:extLst>
          </p:nvPr>
        </p:nvGraphicFramePr>
        <p:xfrm>
          <a:off x="105687" y="1430338"/>
          <a:ext cx="3616082" cy="450505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hteck 13">
            <a:extLst>
              <a:ext uri="{FF2B5EF4-FFF2-40B4-BE49-F238E27FC236}">
                <a16:creationId xmlns:a16="http://schemas.microsoft.com/office/drawing/2014/main" id="{02A770D9-A901-BA45-840F-9A69E57BF76A}"/>
              </a:ext>
            </a:extLst>
          </p:cNvPr>
          <p:cNvSpPr/>
          <p:nvPr/>
        </p:nvSpPr>
        <p:spPr>
          <a:xfrm>
            <a:off x="155139" y="252886"/>
            <a:ext cx="5805820" cy="584775"/>
          </a:xfrm>
          <a:prstGeom prst="rect">
            <a:avLst/>
          </a:prstGeom>
        </p:spPr>
        <p:txBody>
          <a:bodyPr wrap="none">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srgbClr val="3A3A39"/>
                </a:solidFill>
                <a:effectLst/>
                <a:uLnTx/>
                <a:uFillTx/>
                <a:latin typeface="Segoe UI"/>
                <a:ea typeface="+mn-ea"/>
                <a:cs typeface="+mn-cs"/>
              </a:rPr>
              <a:t>Geschäftsentwicklung Q1/2021</a:t>
            </a:r>
          </a:p>
        </p:txBody>
      </p:sp>
      <p:sp>
        <p:nvSpPr>
          <p:cNvPr id="12" name="Textfeld 15">
            <a:extLst>
              <a:ext uri="{FF2B5EF4-FFF2-40B4-BE49-F238E27FC236}">
                <a16:creationId xmlns:a16="http://schemas.microsoft.com/office/drawing/2014/main" id="{15583D9D-C126-4127-9735-6125B353A4D4}"/>
              </a:ext>
            </a:extLst>
          </p:cNvPr>
          <p:cNvSpPr txBox="1"/>
          <p:nvPr/>
        </p:nvSpPr>
        <p:spPr>
          <a:xfrm>
            <a:off x="1167269" y="1430338"/>
            <a:ext cx="2449055" cy="369332"/>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3A3A39"/>
                </a:solidFill>
                <a:effectLst/>
                <a:uLnTx/>
                <a:uFillTx/>
                <a:latin typeface="Segoe UI"/>
                <a:ea typeface="+mn-ea"/>
                <a:cs typeface="+mn-cs"/>
              </a:rPr>
              <a:t>Gesamtleistung</a:t>
            </a:r>
          </a:p>
        </p:txBody>
      </p:sp>
      <p:sp>
        <p:nvSpPr>
          <p:cNvPr id="9" name="Foliennummernplatzhalter 11">
            <a:extLst>
              <a:ext uri="{FF2B5EF4-FFF2-40B4-BE49-F238E27FC236}">
                <a16:creationId xmlns:a16="http://schemas.microsoft.com/office/drawing/2014/main" id="{6633CF7D-A173-429E-8F81-1BEE30FE1DA8}"/>
              </a:ext>
            </a:extLst>
          </p:cNvPr>
          <p:cNvSpPr>
            <a:spLocks noGrp="1"/>
          </p:cNvSpPr>
          <p:nvPr>
            <p:ph type="sldNum" sz="quarter" idx="12"/>
          </p:nvPr>
        </p:nvSpPr>
        <p:spPr>
          <a:xfrm>
            <a:off x="239713" y="6356351"/>
            <a:ext cx="2743200" cy="365125"/>
          </a:xfrm>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3CB064B2-2ED3-1049-81A0-5A991B768FE1}" type="slidenum">
              <a:rPr kumimoji="0" lang="de-DE" sz="1000" b="0" i="0" u="none" strike="noStrike" kern="1200" cap="none" spc="0" normalizeH="0" baseline="0" noProof="0" smtClean="0">
                <a:ln>
                  <a:noFill/>
                </a:ln>
                <a:solidFill>
                  <a:srgbClr val="3A3A39"/>
                </a:solidFill>
                <a:effectLst/>
                <a:uLnTx/>
                <a:uFillTx/>
                <a:latin typeface="Segoe UI"/>
                <a:ea typeface="+mn-ea"/>
                <a:cs typeface="+mn-cs"/>
              </a:rPr>
              <a:pPr marL="0" marR="0" lvl="0" indent="0" algn="l" defTabSz="914217"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srgbClr val="3A3A39"/>
              </a:solidFill>
              <a:effectLst/>
              <a:uLnTx/>
              <a:uFillTx/>
              <a:latin typeface="Segoe UI"/>
              <a:ea typeface="+mn-ea"/>
              <a:cs typeface="+mn-cs"/>
            </a:endParaRPr>
          </a:p>
        </p:txBody>
      </p:sp>
      <p:graphicFrame>
        <p:nvGraphicFramePr>
          <p:cNvPr id="10" name="Diagramm 14">
            <a:extLst>
              <a:ext uri="{FF2B5EF4-FFF2-40B4-BE49-F238E27FC236}">
                <a16:creationId xmlns:a16="http://schemas.microsoft.com/office/drawing/2014/main" id="{D877F4AD-14B5-4002-9B5D-F6B16811AF93}"/>
              </a:ext>
            </a:extLst>
          </p:cNvPr>
          <p:cNvGraphicFramePr/>
          <p:nvPr/>
        </p:nvGraphicFramePr>
        <p:xfrm>
          <a:off x="4159793" y="1430338"/>
          <a:ext cx="3616082" cy="4505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m 14">
            <a:extLst>
              <a:ext uri="{FF2B5EF4-FFF2-40B4-BE49-F238E27FC236}">
                <a16:creationId xmlns:a16="http://schemas.microsoft.com/office/drawing/2014/main" id="{61CEE9A2-40D2-4B0A-92A9-551FF4938180}"/>
              </a:ext>
            </a:extLst>
          </p:cNvPr>
          <p:cNvGraphicFramePr/>
          <p:nvPr/>
        </p:nvGraphicFramePr>
        <p:xfrm>
          <a:off x="8239250" y="1435189"/>
          <a:ext cx="3616082" cy="450505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feld 15">
            <a:extLst>
              <a:ext uri="{FF2B5EF4-FFF2-40B4-BE49-F238E27FC236}">
                <a16:creationId xmlns:a16="http://schemas.microsoft.com/office/drawing/2014/main" id="{7EA823C0-CE24-4E7B-98ED-FAF94EBEFC88}"/>
              </a:ext>
            </a:extLst>
          </p:cNvPr>
          <p:cNvSpPr txBox="1"/>
          <p:nvPr/>
        </p:nvSpPr>
        <p:spPr>
          <a:xfrm>
            <a:off x="5219389" y="1430338"/>
            <a:ext cx="2449055" cy="369332"/>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3A3A39"/>
                </a:solidFill>
                <a:effectLst/>
                <a:uLnTx/>
                <a:uFillTx/>
                <a:latin typeface="Segoe UI"/>
                <a:ea typeface="+mn-ea"/>
                <a:cs typeface="+mn-cs"/>
              </a:rPr>
              <a:t>EBITDA</a:t>
            </a:r>
          </a:p>
        </p:txBody>
      </p:sp>
      <p:sp>
        <p:nvSpPr>
          <p:cNvPr id="17" name="Textfeld 15">
            <a:extLst>
              <a:ext uri="{FF2B5EF4-FFF2-40B4-BE49-F238E27FC236}">
                <a16:creationId xmlns:a16="http://schemas.microsoft.com/office/drawing/2014/main" id="{CF10BB0C-A4B4-41F5-B38A-8202CFF5E12C}"/>
              </a:ext>
            </a:extLst>
          </p:cNvPr>
          <p:cNvSpPr txBox="1"/>
          <p:nvPr/>
        </p:nvSpPr>
        <p:spPr>
          <a:xfrm>
            <a:off x="9256099" y="1430338"/>
            <a:ext cx="2449055" cy="369332"/>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de-DE" sz="1800" b="0" i="0" u="sng" strike="noStrike" kern="1200" cap="none" spc="0" normalizeH="0" baseline="0" noProof="0" dirty="0">
                <a:ln>
                  <a:noFill/>
                </a:ln>
                <a:solidFill>
                  <a:srgbClr val="3A3A39"/>
                </a:solidFill>
                <a:effectLst/>
                <a:uLnTx/>
                <a:uFillTx/>
                <a:latin typeface="Segoe UI"/>
                <a:ea typeface="+mn-ea"/>
                <a:cs typeface="+mn-cs"/>
              </a:rPr>
              <a:t>EBIT</a:t>
            </a:r>
          </a:p>
        </p:txBody>
      </p:sp>
      <p:sp>
        <p:nvSpPr>
          <p:cNvPr id="2" name="Textfeld 1">
            <a:extLst>
              <a:ext uri="{FF2B5EF4-FFF2-40B4-BE49-F238E27FC236}">
                <a16:creationId xmlns:a16="http://schemas.microsoft.com/office/drawing/2014/main" id="{6137396E-E6D0-49DF-A1B8-C1F50DC4A097}"/>
              </a:ext>
            </a:extLst>
          </p:cNvPr>
          <p:cNvSpPr txBox="1"/>
          <p:nvPr/>
        </p:nvSpPr>
        <p:spPr>
          <a:xfrm>
            <a:off x="174144" y="1467212"/>
            <a:ext cx="955651" cy="338554"/>
          </a:xfrm>
          <a:prstGeom prst="rect">
            <a:avLst/>
          </a:prstGeom>
          <a:noFill/>
        </p:spPr>
        <p:txBody>
          <a:bodyPr wrap="square" rtlCol="0">
            <a:spAutoFit/>
          </a:bodyPr>
          <a:lstStyle/>
          <a:p>
            <a:r>
              <a:rPr lang="de-DE" sz="1600" dirty="0"/>
              <a:t>in Mio. €</a:t>
            </a:r>
          </a:p>
        </p:txBody>
      </p:sp>
      <p:sp>
        <p:nvSpPr>
          <p:cNvPr id="11" name="Textfeld 10">
            <a:extLst>
              <a:ext uri="{FF2B5EF4-FFF2-40B4-BE49-F238E27FC236}">
                <a16:creationId xmlns:a16="http://schemas.microsoft.com/office/drawing/2014/main" id="{D5A61771-8A06-48EA-BC6F-92A9942ED7C5}"/>
              </a:ext>
            </a:extLst>
          </p:cNvPr>
          <p:cNvSpPr txBox="1"/>
          <p:nvPr/>
        </p:nvSpPr>
        <p:spPr>
          <a:xfrm>
            <a:off x="4213572" y="1467212"/>
            <a:ext cx="955651" cy="338554"/>
          </a:xfrm>
          <a:prstGeom prst="rect">
            <a:avLst/>
          </a:prstGeom>
          <a:noFill/>
        </p:spPr>
        <p:txBody>
          <a:bodyPr wrap="square" rtlCol="0">
            <a:spAutoFit/>
          </a:bodyPr>
          <a:lstStyle/>
          <a:p>
            <a:r>
              <a:rPr lang="de-DE" sz="1600" dirty="0"/>
              <a:t>in Mio. €</a:t>
            </a:r>
          </a:p>
        </p:txBody>
      </p:sp>
      <p:sp>
        <p:nvSpPr>
          <p:cNvPr id="15" name="Textfeld 14">
            <a:extLst>
              <a:ext uri="{FF2B5EF4-FFF2-40B4-BE49-F238E27FC236}">
                <a16:creationId xmlns:a16="http://schemas.microsoft.com/office/drawing/2014/main" id="{E3E4EB96-2EE1-4AE0-ABDC-671F66C1724A}"/>
              </a:ext>
            </a:extLst>
          </p:cNvPr>
          <p:cNvSpPr txBox="1"/>
          <p:nvPr/>
        </p:nvSpPr>
        <p:spPr>
          <a:xfrm>
            <a:off x="8292508" y="1467212"/>
            <a:ext cx="955651" cy="338554"/>
          </a:xfrm>
          <a:prstGeom prst="rect">
            <a:avLst/>
          </a:prstGeom>
          <a:noFill/>
        </p:spPr>
        <p:txBody>
          <a:bodyPr wrap="square" rtlCol="0">
            <a:spAutoFit/>
          </a:bodyPr>
          <a:lstStyle/>
          <a:p>
            <a:r>
              <a:rPr lang="de-DE" sz="1600" dirty="0"/>
              <a:t>in Mio. €</a:t>
            </a:r>
          </a:p>
        </p:txBody>
      </p:sp>
    </p:spTree>
    <p:extLst>
      <p:ext uri="{BB962C8B-B14F-4D97-AF65-F5344CB8AC3E}">
        <p14:creationId xmlns:p14="http://schemas.microsoft.com/office/powerpoint/2010/main" val="91412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enutzerdefiniertes Design">
  <a:themeElements>
    <a:clrScheme name="audius Farben">
      <a:dk1>
        <a:srgbClr val="3A3A39"/>
      </a:dk1>
      <a:lt1>
        <a:sysClr val="window" lastClr="FFFFFF"/>
      </a:lt1>
      <a:dk2>
        <a:srgbClr val="3A3A39"/>
      </a:dk2>
      <a:lt2>
        <a:srgbClr val="FFFFFF"/>
      </a:lt2>
      <a:accent1>
        <a:srgbClr val="AC0236"/>
      </a:accent1>
      <a:accent2>
        <a:srgbClr val="7F7F7F"/>
      </a:accent2>
      <a:accent3>
        <a:srgbClr val="A5A5A5"/>
      </a:accent3>
      <a:accent4>
        <a:srgbClr val="D8D8D8"/>
      </a:accent4>
      <a:accent5>
        <a:srgbClr val="595959"/>
      </a:accent5>
      <a:accent6>
        <a:srgbClr val="D0CECE"/>
      </a:accent6>
      <a:hlink>
        <a:srgbClr val="AC0236"/>
      </a:hlink>
      <a:folHlink>
        <a:srgbClr val="C9C9C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audius Farben">
      <a:dk1>
        <a:srgbClr val="3A3A39"/>
      </a:dk1>
      <a:lt1>
        <a:sysClr val="window" lastClr="FFFFFF"/>
      </a:lt1>
      <a:dk2>
        <a:srgbClr val="3A3A39"/>
      </a:dk2>
      <a:lt2>
        <a:srgbClr val="FFFFFF"/>
      </a:lt2>
      <a:accent1>
        <a:srgbClr val="AC0236"/>
      </a:accent1>
      <a:accent2>
        <a:srgbClr val="7F7F7F"/>
      </a:accent2>
      <a:accent3>
        <a:srgbClr val="A5A5A5"/>
      </a:accent3>
      <a:accent4>
        <a:srgbClr val="D8D8D8"/>
      </a:accent4>
      <a:accent5>
        <a:srgbClr val="595959"/>
      </a:accent5>
      <a:accent6>
        <a:srgbClr val="D0CECE"/>
      </a:accent6>
      <a:hlink>
        <a:srgbClr val="AC0236"/>
      </a:hlink>
      <a:folHlink>
        <a:srgbClr val="C9C9C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6BDDC3B635D2844814C51C56114B1A3" ma:contentTypeVersion="1" ma:contentTypeDescription="Ein neues Dokument erstellen." ma:contentTypeScope="" ma:versionID="d1b9e9364e8dd6de22bea2fb231508ee">
  <xsd:schema xmlns:xsd="http://www.w3.org/2001/XMLSchema" xmlns:xs="http://www.w3.org/2001/XMLSchema" xmlns:p="http://schemas.microsoft.com/office/2006/metadata/properties" xmlns:ns2="0122cf50-c3ba-4a84-98ee-68be3f7e95fe" targetNamespace="http://schemas.microsoft.com/office/2006/metadata/properties" ma:root="true" ma:fieldsID="6b4a182bd1d5f1e87b4498c525c2805c" ns2:_="">
    <xsd:import namespace="0122cf50-c3ba-4a84-98ee-68be3f7e95f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2cf50-c3ba-4a84-98ee-68be3f7e95fe"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0A240B-41C2-446F-9F9B-6645EFAB336C}">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0122cf50-c3ba-4a84-98ee-68be3f7e95f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0A8E9D1-373E-404F-8CAB-72806B9798E3}">
  <ds:schemaRefs>
    <ds:schemaRef ds:uri="http://schemas.microsoft.com/sharepoint/v3/contenttype/forms"/>
  </ds:schemaRefs>
</ds:datastoreItem>
</file>

<file path=customXml/itemProps3.xml><?xml version="1.0" encoding="utf-8"?>
<ds:datastoreItem xmlns:ds="http://schemas.openxmlformats.org/officeDocument/2006/customXml" ds:itemID="{FD5E6150-B61D-4B02-8306-D6B364749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2cf50-c3ba-4a84-98ee-68be3f7e9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Breitbild</PresentationFormat>
  <Paragraphs>330</Paragraphs>
  <Slides>24</Slides>
  <Notes>7</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24</vt:i4>
      </vt:variant>
    </vt:vector>
  </HeadingPairs>
  <TitlesOfParts>
    <vt:vector size="32" baseType="lpstr">
      <vt:lpstr>Arial</vt:lpstr>
      <vt:lpstr>Calibri</vt:lpstr>
      <vt:lpstr>Genava</vt:lpstr>
      <vt:lpstr>Lato Light</vt:lpstr>
      <vt:lpstr>Segoe UI</vt:lpstr>
      <vt:lpstr>Segoe UI Historic</vt:lpstr>
      <vt:lpstr>Benutzerdefiniertes Design</vt:lpstr>
      <vt:lpstr>1_Benutzerdefiniertes Design</vt:lpstr>
      <vt:lpstr>Herzlich willkommen zur ordentlichen virtuellen Hauptversammlung  Ludwigsburg, 1. Juli 2021 </vt:lpstr>
      <vt:lpstr>Hauptversammlung 2021  Bericht des Vorstandes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Schmidt, Volker</dc:creator>
  <cp:lastModifiedBy>Wolfgang Wagner</cp:lastModifiedBy>
  <cp:revision>183</cp:revision>
  <cp:lastPrinted>2021-06-30T11:39:43Z</cp:lastPrinted>
  <dcterms:created xsi:type="dcterms:W3CDTF">2020-10-15T08:39:19Z</dcterms:created>
  <dcterms:modified xsi:type="dcterms:W3CDTF">2021-07-02T14:55:37Z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0x01010056BDDC3B635D2844814C51C56114B1A3</vt:lpwstr>
  </property>
</Properties>
</file>